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035A6-7086-4314-8D7A-F8AF7094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319ECD-3F53-430C-A127-4DD8AF49B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80F7FE-AE70-466E-BF56-E8B6CF6A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EA201F-48A0-4590-8EED-70FF8566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78931A-AA49-4CC6-8011-F50162A9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17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AA13F-BADB-49DB-95AB-09B88E0D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7DE724-97DA-4555-A170-96D54C16D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AD3BF2-FCCD-4071-A956-F2EEE024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5BF849-FD9F-42A1-AC85-C30CC13B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9DB309-F32E-41F2-A80A-5EAD4EEC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4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011533-BC05-4D8B-B11C-5DEC0CD57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34DE09-AB98-4568-A311-ECB45B304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A0AA08-67CA-4354-A317-6C42C79F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205D35-939B-4473-948E-1AEA1486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0619A-F392-4678-B0D9-9A6A29FE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02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5CE50-742A-4189-B5EE-3F47EC01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C629B-7331-4558-9873-7D3C69F5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3125B-9260-44DF-A38D-21B56295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2C73C-DE3F-42B1-8241-1C1FF9EE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7700E5-3D16-46C1-A295-E0E1D9A5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9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A6352-D4DC-4A4A-AFFF-E87049BD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CFDC34-38AB-4B47-9365-34079F42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C3F30-9CF2-40E6-9A3E-9B4048CB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DB807-D89F-46B4-B872-64063253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036A8-E4AC-46A2-BDB0-D5A98F37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39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7229D-4DEE-4F70-8082-7ED2E077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2F8EA-6E37-4018-BEE0-21EF21EC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12130-9684-4CA0-B8AA-56D6B080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E3F19E-3251-4C0B-8CD1-3E107742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2D4D11-F4E9-4299-8BCE-96E6257E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54DA49-C841-4E3E-BE8F-02CFF739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82031-1102-4C68-BA59-BFDC9103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03D2C9-E27A-47B2-AFD7-BFE00A47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CEA7EB-D065-4EFE-8DDF-001A6F1F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8845A5-21ED-49BF-AE31-D05CE0C9C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B44765-9AA8-4080-8717-6E5DD9281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BC6B74-6921-4142-B8C2-3410866A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9CD746-4947-45E2-99F8-9E58BA5E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36EE81-388B-4843-9785-CAF99EB5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2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24979-FD55-4634-97C2-F6ADFCE5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C1DF80-4AB2-4E80-B1C0-A08702EC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74DAAD-F695-4253-8B26-627730C5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7B8B7A-A657-4DF4-B2E5-ADA2C933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00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AA7685-59D6-462F-8087-65655F61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B4A6FF-0B3F-4B35-9A0C-ADE3C752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FCD19B-DFFB-4C9D-B41A-D4279F99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900EA-C287-4B63-B8B3-6F919ECF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50E1A-C6F0-4266-A983-5348F255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DA0994-93A3-4445-B0B2-4353DFB43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4D8CF2-4C56-44DE-8DC6-8B1B30B7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1FD66D-64AD-4FE9-AE2C-E4B90EF0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D5A5A3-DB62-428F-A816-56473A56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33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14916-0CEA-4AFE-9E9C-5DFD8795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6021D0-33EF-4454-BFE5-DC225D362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6D2A1C-8AEE-4774-A6FC-989F274CD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606984-8B0D-48E3-BC9B-6A7F11F1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B0E642-5710-4BEB-BED1-4247871F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F913E0-A58F-446B-92E0-CA5A3515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9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4C2A5-13C5-4133-8F4B-A0AA4617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0DECEF-99F8-4B0E-98DE-D4331594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14E597-ADD2-45CB-ADC3-D4C5E69C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9C23E-805A-4C11-BE2F-065208B6CA8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DC2AA-E22E-4189-8F3D-14DB983E2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A1A06-C6DC-4F3D-8A16-469709E6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BBA9-2C40-48D0-B645-94A4FFF9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C7D8E-8262-4C45-8E37-EDAEE954F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5195"/>
          </a:xfrm>
        </p:spPr>
        <p:txBody>
          <a:bodyPr/>
          <a:lstStyle/>
          <a:p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Konisititutsiya</a:t>
            </a:r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BA3A4F-2735-48C3-AD0F-6DAA34388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7D8D2-5016-45B9-9B2B-8074F37CD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29" y="3255962"/>
            <a:ext cx="3344624" cy="23066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A30138-9165-426F-87C1-A1A0159E4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53" y="3255962"/>
            <a:ext cx="3344624" cy="23066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609B01-8E10-4CB5-B273-60501E99A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04" y="839287"/>
            <a:ext cx="3085099" cy="20567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C1E116-F3E4-4026-8522-D7D194E59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91" y="803065"/>
            <a:ext cx="3085099" cy="20567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76268D-2E2E-4CF5-8D9F-CE2E428BD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77" y="3215318"/>
            <a:ext cx="3344624" cy="23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53252-66F0-47B0-9F15-30FAE978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err="1">
                <a:ln/>
                <a:solidFill>
                  <a:schemeClr val="accent4"/>
                </a:solidFill>
              </a:rPr>
              <a:t>Kanistitutsiya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ramzi</a:t>
            </a:r>
            <a:endParaRPr lang="ru-RU" b="1" dirty="0">
              <a:ln/>
              <a:solidFill>
                <a:schemeClr val="accent4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0F9508-B9DD-49F2-BEFB-E35B7C674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68" y="1825625"/>
            <a:ext cx="7750063" cy="4202196"/>
          </a:xfrm>
        </p:spPr>
      </p:pic>
    </p:spTree>
    <p:extLst>
      <p:ext uri="{BB962C8B-B14F-4D97-AF65-F5344CB8AC3E}">
        <p14:creationId xmlns:p14="http://schemas.microsoft.com/office/powerpoint/2010/main" val="87191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084A5-8005-4ADC-8D18-047B93E1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Kanisititutsiya</a:t>
            </a:r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bayrog’i</a:t>
            </a:r>
            <a:endParaRPr lang="ru-RU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2B15C1-C06C-43CB-A2F0-FD902573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944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B6525-079A-447B-9F76-834C554D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Bizning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prizident</a:t>
            </a:r>
            <a:endParaRPr lang="ru-RU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1C5F0C-DFA7-4D9E-BFB1-D3C5B3663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06" y="1876926"/>
            <a:ext cx="6861116" cy="4379523"/>
          </a:xfrm>
        </p:spPr>
      </p:pic>
    </p:spTree>
    <p:extLst>
      <p:ext uri="{BB962C8B-B14F-4D97-AF65-F5344CB8AC3E}">
        <p14:creationId xmlns:p14="http://schemas.microsoft.com/office/powerpoint/2010/main" val="1061870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Konisititutsiya</vt:lpstr>
      <vt:lpstr>Kanistitutsiya ramzi</vt:lpstr>
      <vt:lpstr>Kanisititutsiya bayrog’i</vt:lpstr>
      <vt:lpstr>Bizning prizident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Konisititutsiya</dc:title>
  <dc:creator>User</dc:creator>
  <cp:lastModifiedBy>User</cp:lastModifiedBy>
  <cp:revision>1</cp:revision>
  <dcterms:created xsi:type="dcterms:W3CDTF">2022-11-10T14:55:32Z</dcterms:created>
  <dcterms:modified xsi:type="dcterms:W3CDTF">2022-11-10T15:05:09Z</dcterms:modified>
</cp:coreProperties>
</file>