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22C19-1F68-4076-B893-03879E2149A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F9AF2-8E30-453E-AE39-94A24389C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9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F9AF2-8E30-453E-AE39-94A24389C28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86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20F94-0DF1-4AFC-B306-5EAFCA95C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9E0077-ABF6-4720-9EA5-27E96B463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B92E2C-3E01-4335-990A-0BF472FE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934D66-F2CD-42DF-BBFF-33AC1D64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22D00-A756-498C-B57B-29799EAC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38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2CED1-7D0C-4E4E-A2DD-0C22909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362835-5C83-4CBB-91A8-F44151F0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7AD8A-1625-4BB2-97F6-1D0C8E14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54FDA5-A53B-4134-855E-32CEC7AD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575C7-2031-45EB-A278-5E31B4BC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71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D08DF1-261F-4293-924C-2DAB06B41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5C5600-1CE7-43C9-A7C3-99DF67B4A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2960E-11D1-4C4F-84C1-B1C606F9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2F15A-783F-4AE0-9FA5-0E84423C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D1B03-4277-4B82-B9E4-F78EF2A6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5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40E1A-77AD-4B6C-9A32-C6D2AA8D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5724F3-7EBF-4968-A7EF-B8FA3C83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613BF9-A336-49B8-AA12-AE70B225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2BDBD7-F36C-4BE9-BD61-84F8CF6E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9504A5-7961-4A25-9F73-7F287134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0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42B66-6759-49CA-80F8-FB06AA6D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AFD920-701C-4A89-9C41-3B27D18D8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E5540A-F9F7-45A7-A7CD-5131A5B3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09C2D-427A-4188-A838-84B1DCF8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5E41EE-B395-4F88-AC41-A03D8E7E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35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4E871-D78B-4CB0-B2F8-33045AAE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38B62-6BBE-40D9-A308-70A6ACD27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0FC632-08A4-42AF-9FB2-D9E3F20F2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7FCBD-A0EF-4B94-893F-323ABCB2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E8F5B2-ECEA-43A3-9DD8-DAB19955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E51DD-01BA-40D2-A222-5E268165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65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70ABE-8B84-41A4-993E-7148EA45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87949-D4F8-4288-8C2D-0D348F53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540A66-D8FC-4BA1-8278-78C31E3F1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857743-FEF3-4BF8-9A89-37C228C24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192AA7-CFAE-4446-9E4D-142F4CD67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EA606A-6B92-4DD2-BC6A-06164219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337B59-A917-4A00-A65C-38156B5A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8E154-943C-4932-A3A8-A137FC45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3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C5454-9EAD-48F0-8A4F-C6A9F7FD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131854-6C70-4F96-BE2F-1B139334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6F1485-B2F8-4E06-81EA-DAC866D6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4E1C94-BF1C-4DD1-B3BB-18010C64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C7F4E0-6F09-4D6C-8FD3-D60F28B4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20F581-44F5-42EA-BA08-4441EB97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BCFDA-40E6-4EFC-A725-7D976EAC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2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4BCC3-6501-422D-A769-A7EE3705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DF450-3489-4F43-B00E-2EB306D11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7C3BAA-3B29-46A1-A596-BF2A55C0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0CFD5F-4AD6-4A2F-984B-AB3557D6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DB818D-D856-4529-AE5D-576C783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EFF7F0-0B13-417D-878E-3EB13BB0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FFA73-E7AC-4E88-BB79-1806FC77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85B261-D881-4C87-8F44-DB834BF29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7F235-D04A-46FE-AA4C-8DEFA2E3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004E59-7EA8-478D-B32D-516D491C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BB8F21-1D47-4DA0-84E6-BBC958CD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4F125F-9555-485F-95F2-AFD8CCB9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5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302DC-E1F6-4E70-83E7-C179FB96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58B4F1-0008-4F93-B220-49E8CE24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C86D8-34BA-429A-AB1D-0A8D9225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ED02-DD63-4510-A095-EC1345DBEF4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5ED20-E8D1-47DF-82AE-88FD1C33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2B60D9-DBEF-44A1-9F8A-154382DC1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DE1A-E240-4270-8185-51E20D565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77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5D2D3-4B27-4CA0-9CDC-1091A64F1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Dasturlash</a:t>
            </a:r>
            <a:endParaRPr lang="ru-RU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4526F8-2A21-4207-B3A2-51AF3BDFC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183F81-94A5-4992-BA55-1476833B5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7450"/>
            <a:ext cx="4332849" cy="21886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D351F6-5924-4A75-AD06-9DF1FEBE7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49" y="3227450"/>
            <a:ext cx="4332848" cy="21861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E55B69-0198-46EA-9A3A-976DDBB9A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" y="998806"/>
            <a:ext cx="4463317" cy="17793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FD6E5C-515B-422A-875C-2929EB66B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683" y="1122363"/>
            <a:ext cx="4463317" cy="18119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1F09E7A-4499-4F12-A83D-7B1FFB64B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97" y="3225037"/>
            <a:ext cx="3526303" cy="21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7B4D1-79BF-4A9D-A7C2-E48193E1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firmalari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06ADD5-5088-4A36-9517-24D9C7272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2" y="2461845"/>
            <a:ext cx="4897427" cy="326495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233037-6BC8-4608-A8C4-0B824B555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1845"/>
            <a:ext cx="4930526" cy="32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6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3D32D-6E54-45CF-A7F8-7F343509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Microsoft </a:t>
            </a:r>
            <a:r>
              <a:rPr lang="en-US" dirty="0" err="1"/>
              <a:t>Kampaniyasi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E92C58-3816-4BFF-8D33-B4333D9B1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7" y="2233966"/>
            <a:ext cx="4689231" cy="263936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63E37A-161C-4837-9440-969A2005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71" y="2233966"/>
            <a:ext cx="4689231" cy="26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8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81123-DAB9-4057-ADB8-37B6C7A8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oquv</a:t>
            </a:r>
            <a:r>
              <a:rPr lang="en-US" dirty="0"/>
              <a:t> </a:t>
            </a:r>
            <a:r>
              <a:rPr lang="en-US" dirty="0" err="1"/>
              <a:t>joyi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621749-A724-47AD-8A8F-34027DA75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91" y="1825625"/>
            <a:ext cx="4923692" cy="4923692"/>
          </a:xfrm>
        </p:spPr>
      </p:pic>
    </p:spTree>
    <p:extLst>
      <p:ext uri="{BB962C8B-B14F-4D97-AF65-F5344CB8AC3E}">
        <p14:creationId xmlns:p14="http://schemas.microsoft.com/office/powerpoint/2010/main" val="209859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0693B-8390-43C4-9F8A-55062078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err="1"/>
              <a:t>Raxmat</a:t>
            </a:r>
            <a:endParaRPr lang="ru-RU" sz="9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652E5-1C25-4377-8247-94AD44A3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err="1"/>
              <a:t>E’tiboringiz</a:t>
            </a:r>
            <a:r>
              <a:rPr lang="en-US" sz="9600" dirty="0"/>
              <a:t> </a:t>
            </a:r>
            <a:r>
              <a:rPr lang="en-US" sz="9600" dirty="0" err="1"/>
              <a:t>uchun</a:t>
            </a:r>
            <a:r>
              <a:rPr lang="en-US" sz="9600" dirty="0"/>
              <a:t> </a:t>
            </a:r>
            <a:r>
              <a:rPr lang="en-US" sz="9600" dirty="0" err="1"/>
              <a:t>raxmat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5212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</Words>
  <Application>Microsoft Office PowerPoint</Application>
  <PresentationFormat>Широкоэкранный</PresentationFormat>
  <Paragraphs>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Dasturlash</vt:lpstr>
      <vt:lpstr>Dasturlash firmalari</vt:lpstr>
      <vt:lpstr>Microsoft Kampaniyasi</vt:lpstr>
      <vt:lpstr>Dasturlash oquv joyi</vt:lpstr>
      <vt:lpstr>Raxmat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Dasturlash</dc:title>
  <dc:creator>User</dc:creator>
  <cp:lastModifiedBy>User</cp:lastModifiedBy>
  <cp:revision>1</cp:revision>
  <dcterms:created xsi:type="dcterms:W3CDTF">2022-11-10T13:04:45Z</dcterms:created>
  <dcterms:modified xsi:type="dcterms:W3CDTF">2022-11-10T13:37:02Z</dcterms:modified>
</cp:coreProperties>
</file>