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73211"/>
            <a:ext cx="8689976" cy="2644346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Приложени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bg-BG" dirty="0" smtClean="0"/>
              <a:t> на </a:t>
            </a:r>
            <a:br>
              <a:rPr lang="bg-BG" dirty="0" smtClean="0"/>
            </a:br>
            <a:r>
              <a:rPr lang="bg-BG" dirty="0" smtClean="0"/>
              <a:t>обектно ориентираното програмиране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Прихващане на изключения в </a:t>
            </a:r>
            <a:r>
              <a:rPr lang="en-US" dirty="0" smtClean="0"/>
              <a:t>JAVA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13" y="2097088"/>
            <a:ext cx="2993597" cy="45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Интерфейси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Интерфейсите в </a:t>
            </a:r>
            <a:r>
              <a:rPr lang="en-US" dirty="0" smtClean="0"/>
              <a:t>Java </a:t>
            </a:r>
            <a:r>
              <a:rPr lang="bg-BG" dirty="0" smtClean="0"/>
              <a:t>подобно на абстрактните класове съдържат абстрактни методи</a:t>
            </a:r>
          </a:p>
          <a:p>
            <a:r>
              <a:rPr lang="bg-BG" dirty="0" smtClean="0"/>
              <a:t>Интерфейсите не могат да съдържат имплементация на методите си</a:t>
            </a:r>
          </a:p>
          <a:p>
            <a:r>
              <a:rPr lang="bg-BG" dirty="0" smtClean="0"/>
              <a:t>Интерфейсите не могат да се </a:t>
            </a:r>
            <a:r>
              <a:rPr lang="bg-BG" dirty="0" err="1" smtClean="0"/>
              <a:t>инстанцират</a:t>
            </a:r>
            <a:r>
              <a:rPr lang="bg-BG" dirty="0" smtClean="0"/>
              <a:t> – те служат само за наследяване от класове или други интерфейси</a:t>
            </a:r>
          </a:p>
          <a:p>
            <a:r>
              <a:rPr lang="bg-BG" dirty="0" smtClean="0"/>
              <a:t>Един клас може да наследи множество интерфейси</a:t>
            </a:r>
          </a:p>
          <a:p>
            <a:r>
              <a:rPr lang="bg-BG" dirty="0" smtClean="0"/>
              <a:t>Интерфейсите дефинират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3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Интерфейси в </a:t>
            </a:r>
            <a:r>
              <a:rPr lang="en-US" dirty="0" smtClean="0"/>
              <a:t>java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2.bp.blogspot.com/-3aSYwYOGpfI/UJH4VisfQYI/AAAAAAAAAIs/tXHSFblL6Qc/s1600/abstract_class_inter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72" y="2097088"/>
            <a:ext cx="5124879" cy="357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71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Полиморфизъм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Полиморфизъм означава „Възможността един обект да приема много форми“ или един обект да бъде от множество типове</a:t>
            </a:r>
          </a:p>
          <a:p>
            <a:r>
              <a:rPr lang="bg-BG" dirty="0" smtClean="0"/>
              <a:t>Полиморфизъм се добива чрез наследяване на класове и интерфейси</a:t>
            </a:r>
            <a:endParaRPr lang="en-US" dirty="0" smtClean="0"/>
          </a:p>
          <a:p>
            <a:r>
              <a:rPr lang="bg-BG" dirty="0" smtClean="0"/>
              <a:t>Полиморфизмът е основен принцип на обектно ориентираното програмиране</a:t>
            </a:r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8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Полиморфизъм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2050" name="Picture 2" descr="http://micheltriana.com/wp-content/uploads/2011/01/c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02" y="2097088"/>
            <a:ext cx="4589419" cy="406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6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Направете</a:t>
            </a:r>
            <a:r>
              <a:rPr lang="en-US" dirty="0" smtClean="0"/>
              <a:t> </a:t>
            </a:r>
            <a:r>
              <a:rPr lang="bg-BG" dirty="0" smtClean="0"/>
              <a:t>интерфейс за неща които могат да се продават (</a:t>
            </a:r>
            <a:r>
              <a:rPr lang="en-US" dirty="0" smtClean="0"/>
              <a:t>Sellable</a:t>
            </a:r>
            <a:r>
              <a:rPr lang="bg-BG" dirty="0" smtClean="0"/>
              <a:t>), за неща които могат да се четат </a:t>
            </a:r>
            <a:r>
              <a:rPr lang="en-US" dirty="0" smtClean="0"/>
              <a:t>(Readable), </a:t>
            </a:r>
            <a:r>
              <a:rPr lang="bg-BG" dirty="0" smtClean="0"/>
              <a:t>и за неща които могат да се добавят (</a:t>
            </a:r>
            <a:r>
              <a:rPr lang="en-US" dirty="0" smtClean="0"/>
              <a:t>Fillable</a:t>
            </a:r>
            <a:r>
              <a:rPr lang="bg-BG" dirty="0" smtClean="0"/>
              <a:t>) и дефинирайте по 1 метод</a:t>
            </a:r>
            <a:r>
              <a:rPr lang="en-US" dirty="0" smtClean="0"/>
              <a:t>. </a:t>
            </a:r>
            <a:endParaRPr lang="bg-BG" dirty="0" smtClean="0"/>
          </a:p>
          <a:p>
            <a:r>
              <a:rPr lang="bg-BG" dirty="0" smtClean="0"/>
              <a:t>Направете абстрактен клас за четиво като заложите променлива за броя на думите вътре, както и текст. Всеки път когато текста се променя изчислявайте броя на думите. Наследете абстрактния клас с 3 класа за вестник, списание и книга. Демонстрирайте класовете с няколко примера.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6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Изключения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Изключението представлява събитие което се случва по време на изпълнението на програмата и обуславя грешка</a:t>
            </a:r>
          </a:p>
          <a:p>
            <a:r>
              <a:rPr lang="bg-BG" dirty="0" smtClean="0"/>
              <a:t>Изключенията могат да се прихващат и да се обработват</a:t>
            </a:r>
            <a:endParaRPr lang="en-US" dirty="0" smtClean="0"/>
          </a:p>
          <a:p>
            <a:r>
              <a:rPr lang="bg-BG" dirty="0" smtClean="0"/>
              <a:t>Прихващането на изключения става с </a:t>
            </a:r>
            <a:r>
              <a:rPr lang="en-US" dirty="0" smtClean="0"/>
              <a:t>try…catch…finally </a:t>
            </a:r>
            <a:r>
              <a:rPr lang="bg-BG" dirty="0" smtClean="0"/>
              <a:t>блок</a:t>
            </a:r>
          </a:p>
          <a:p>
            <a:r>
              <a:rPr lang="bg-BG" dirty="0" smtClean="0"/>
              <a:t>В съвременните приложения всяко едно изключение трябва да се обработи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1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Изключения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3074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097088"/>
            <a:ext cx="99060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8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Прихващане на изключения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Добра практика е всяко възможно изключение в програмния код да се прихваща и да е обработва</a:t>
            </a:r>
          </a:p>
          <a:p>
            <a:r>
              <a:rPr lang="bg-BG" dirty="0" smtClean="0"/>
              <a:t>Един </a:t>
            </a:r>
            <a:r>
              <a:rPr lang="en-US" dirty="0" err="1" smtClean="0"/>
              <a:t>try..catch..finally</a:t>
            </a:r>
            <a:r>
              <a:rPr lang="en-US" dirty="0" smtClean="0"/>
              <a:t> </a:t>
            </a:r>
            <a:r>
              <a:rPr lang="bg-BG" dirty="0" smtClean="0"/>
              <a:t>блок може да има множество </a:t>
            </a:r>
            <a:r>
              <a:rPr lang="en-US" dirty="0" smtClean="0"/>
              <a:t>catch </a:t>
            </a:r>
            <a:r>
              <a:rPr lang="bg-BG" dirty="0" smtClean="0"/>
              <a:t>части ако искаме да прихващаме изключение от различен тип</a:t>
            </a:r>
          </a:p>
          <a:p>
            <a:r>
              <a:rPr lang="bg-BG" dirty="0" smtClean="0"/>
              <a:t>Винаги по конкретните изключения трябва да стоят в по-преден блок, а общият клас за всички изключения (</a:t>
            </a:r>
            <a:r>
              <a:rPr lang="en-US" dirty="0" smtClean="0"/>
              <a:t>Exception</a:t>
            </a:r>
            <a:r>
              <a:rPr lang="bg-BG" dirty="0" smtClean="0"/>
              <a:t>) да бъде последен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8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2622</TotalTime>
  <Words>301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Приложениe  на  обектно ориентираното програмиране</vt:lpstr>
      <vt:lpstr>Интерфейси в java</vt:lpstr>
      <vt:lpstr>Интерфейси в java демо</vt:lpstr>
      <vt:lpstr>Полиморфизъм</vt:lpstr>
      <vt:lpstr>Полиморфизъм демо</vt:lpstr>
      <vt:lpstr>задача</vt:lpstr>
      <vt:lpstr>Изключения в java</vt:lpstr>
      <vt:lpstr>Изключения в java демо</vt:lpstr>
      <vt:lpstr>Прихващане на изключения в JAVA</vt:lpstr>
      <vt:lpstr>Прихващане на изключения в JAVA демо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648</cp:revision>
  <dcterms:created xsi:type="dcterms:W3CDTF">2014-11-09T09:00:38Z</dcterms:created>
  <dcterms:modified xsi:type="dcterms:W3CDTF">2015-01-21T07:18:00Z</dcterms:modified>
</cp:coreProperties>
</file>