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30-Jan-15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eclipse.org/windowbuilder/WB/integration/4.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Създаване на програми с графичен </a:t>
            </a:r>
            <a:r>
              <a:rPr lang="bg-BG" dirty="0" smtClean="0"/>
              <a:t>интерфейс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с графичен интерфейс която приема две числа и намира най-малкото им общо кратно</a:t>
            </a:r>
          </a:p>
        </p:txBody>
      </p:sp>
    </p:spTree>
    <p:extLst>
      <p:ext uri="{BB962C8B-B14F-4D97-AF65-F5344CB8AC3E}">
        <p14:creationId xmlns:p14="http://schemas.microsoft.com/office/powerpoint/2010/main" val="16829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Работа с няколко форми демо</a:t>
            </a:r>
            <a:endParaRPr lang="en-US" dirty="0"/>
          </a:p>
        </p:txBody>
      </p:sp>
      <p:pic>
        <p:nvPicPr>
          <p:cNvPr id="1026" name="Picture 2" descr="http://www.uaa.alaska.edu/graduateschool/forms/images/form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4" y="2097087"/>
            <a:ext cx="5031175" cy="43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uaa.alaska.edu/graduateschool/forms/images/form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4" y="2097088"/>
            <a:ext cx="5031175" cy="43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76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Направете програма за управление на служители във фирма. Програмата трябва да съдържа форма за въвеждане на служител (име фамилия, </a:t>
            </a:r>
            <a:r>
              <a:rPr lang="bg-BG" dirty="0" smtClean="0"/>
              <a:t>тел</a:t>
            </a:r>
            <a:r>
              <a:rPr lang="bg-BG" dirty="0"/>
              <a:t>е</a:t>
            </a:r>
            <a:r>
              <a:rPr lang="bg-BG" dirty="0" smtClean="0"/>
              <a:t>фон</a:t>
            </a:r>
            <a:r>
              <a:rPr lang="bg-BG" dirty="0" smtClean="0"/>
              <a:t>, години, месечна заплата в лева). Формата трябва да се показва при натискане на бутон добави служител. Главната форма на програмата трябва да съдържа бутон „</a:t>
            </a:r>
            <a:r>
              <a:rPr lang="bg-BG" dirty="0" smtClean="0"/>
              <a:t>Изчисли</a:t>
            </a:r>
            <a:r>
              <a:rPr lang="bg-BG" dirty="0" smtClean="0"/>
              <a:t>“. След натискането на бутона програмата трябва да изведе на екрана средната заплата на всички служители, най-младият служител и съответно най-възрастния служител.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2052" name="Picture 4" descr="http://marius.vrv.lt/web10552/wp-content/uploads/2014/07/Man-With-Question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89" y="2097088"/>
            <a:ext cx="4374046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Графичен 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Представлява метод по-който потребителите на даден софтуер работят с него посредством визуални компоненти и индикатори</a:t>
            </a:r>
          </a:p>
          <a:p>
            <a:r>
              <a:rPr lang="bg-BG" dirty="0" smtClean="0"/>
              <a:t>Всички </a:t>
            </a:r>
            <a:r>
              <a:rPr lang="en-US" dirty="0" smtClean="0"/>
              <a:t>Windows </a:t>
            </a:r>
            <a:r>
              <a:rPr lang="bg-BG" dirty="0" smtClean="0"/>
              <a:t>програми, които познавате представляват такъв вид софтуер</a:t>
            </a:r>
          </a:p>
          <a:p>
            <a:r>
              <a:rPr lang="bg-BG" dirty="0" smtClean="0"/>
              <a:t>Графичният интерфейс улеснява и оптимизира работата с даден софтуер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Графичен интерфейс в </a:t>
            </a:r>
            <a:r>
              <a:rPr lang="en-US" dirty="0" smtClean="0"/>
              <a:t>JAVA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Най-често графичният интерфейс се използва чрез библиотеки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библиотеките за графичен интерфейс са </a:t>
            </a:r>
            <a:r>
              <a:rPr lang="en-US" dirty="0" smtClean="0"/>
              <a:t>SWING </a:t>
            </a:r>
            <a:r>
              <a:rPr lang="bg-BG" dirty="0" smtClean="0"/>
              <a:t>и А</a:t>
            </a:r>
            <a:r>
              <a:rPr lang="en-US" dirty="0" smtClean="0"/>
              <a:t>WT</a:t>
            </a:r>
          </a:p>
          <a:p>
            <a:r>
              <a:rPr lang="bg-BG" dirty="0"/>
              <a:t>С</a:t>
            </a:r>
            <a:r>
              <a:rPr lang="bg-BG" dirty="0" smtClean="0"/>
              <a:t>ъществуват приставки за </a:t>
            </a:r>
            <a:r>
              <a:rPr lang="en-US" dirty="0" smtClean="0"/>
              <a:t>Eclipse</a:t>
            </a:r>
            <a:r>
              <a:rPr lang="bg-BG" dirty="0" smtClean="0"/>
              <a:t>, </a:t>
            </a:r>
            <a:r>
              <a:rPr lang="en-US" dirty="0" smtClean="0"/>
              <a:t> </a:t>
            </a:r>
            <a:r>
              <a:rPr lang="bg-BG" dirty="0" smtClean="0"/>
              <a:t>които ни помагат да работим с графични 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WindowBuilder</a:t>
            </a:r>
            <a:r>
              <a:rPr lang="en-US" dirty="0"/>
              <a:t> </a:t>
            </a:r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Представлява приставка за </a:t>
            </a:r>
            <a:r>
              <a:rPr lang="en-US" dirty="0" smtClean="0"/>
              <a:t>Eclipse </a:t>
            </a:r>
            <a:r>
              <a:rPr lang="bg-BG" dirty="0" smtClean="0"/>
              <a:t>която улеснява работата със </a:t>
            </a:r>
            <a:r>
              <a:rPr lang="en-US" dirty="0" smtClean="0"/>
              <a:t>Swing</a:t>
            </a:r>
          </a:p>
          <a:p>
            <a:r>
              <a:rPr lang="bg-BG" dirty="0" smtClean="0"/>
              <a:t>Графичният интерфейс се разработва посредством </a:t>
            </a:r>
            <a:r>
              <a:rPr lang="en-US" dirty="0" smtClean="0"/>
              <a:t>Drag &amp; Drop</a:t>
            </a:r>
          </a:p>
          <a:p>
            <a:r>
              <a:rPr lang="bg-BG" dirty="0" smtClean="0"/>
              <a:t>Генерира нужният код за визуализация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WindowBuilder</a:t>
            </a:r>
            <a:r>
              <a:rPr lang="en-US" dirty="0"/>
              <a:t> </a:t>
            </a:r>
            <a:r>
              <a:rPr lang="en-US" dirty="0" smtClean="0"/>
              <a:t>Pro </a:t>
            </a:r>
            <a:r>
              <a:rPr lang="bg-BG" dirty="0" smtClean="0"/>
              <a:t>инсталация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arenR"/>
            </a:pPr>
            <a:r>
              <a:rPr lang="bg-BG" dirty="0" smtClean="0"/>
              <a:t>Отворете </a:t>
            </a:r>
            <a:r>
              <a:rPr lang="en-US" dirty="0" smtClean="0"/>
              <a:t>Eclipse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Изберете </a:t>
            </a:r>
            <a:r>
              <a:rPr lang="en-US" dirty="0" smtClean="0"/>
              <a:t>Help/Install new software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Изберете </a:t>
            </a:r>
            <a:r>
              <a:rPr lang="en-US" dirty="0" smtClean="0"/>
              <a:t>Add </a:t>
            </a:r>
            <a:r>
              <a:rPr lang="bg-BG" dirty="0" smtClean="0"/>
              <a:t>и добавете </a:t>
            </a:r>
            <a:r>
              <a:rPr lang="en-US" dirty="0" err="1" smtClean="0"/>
              <a:t>WindowBuilder</a:t>
            </a:r>
            <a:r>
              <a:rPr lang="en-US" dirty="0"/>
              <a:t> </a:t>
            </a:r>
            <a:r>
              <a:rPr lang="en-US" dirty="0" smtClean="0"/>
              <a:t>PRO</a:t>
            </a:r>
            <a:r>
              <a:rPr lang="bg-BG" dirty="0" smtClean="0"/>
              <a:t> и адрес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://download.eclipse.org/windowbuilder/WB/integration/4.4</a:t>
            </a:r>
            <a:r>
              <a:rPr lang="en-US" dirty="0" smtClean="0">
                <a:hlinkClick r:id="rId2"/>
              </a:rPr>
              <a:t>/</a:t>
            </a:r>
            <a:endParaRPr lang="bg-BG" dirty="0" smtClean="0"/>
          </a:p>
          <a:p>
            <a:pPr marL="457200" indent="-457200">
              <a:buAutoNum type="arabicParenR"/>
            </a:pPr>
            <a:r>
              <a:rPr lang="bg-BG" dirty="0" smtClean="0"/>
              <a:t>Изберете нововъведения запис</a:t>
            </a:r>
          </a:p>
          <a:p>
            <a:pPr marL="457200" indent="-457200">
              <a:buAutoNum type="arabicParenR"/>
            </a:pPr>
            <a:r>
              <a:rPr lang="bg-BG" dirty="0" smtClean="0"/>
              <a:t>От списъкът долу изберете всички </a:t>
            </a:r>
            <a:r>
              <a:rPr lang="bg-BG" dirty="0" err="1" smtClean="0"/>
              <a:t>чекбокс</a:t>
            </a:r>
            <a:r>
              <a:rPr lang="bg-BG" dirty="0" smtClean="0"/>
              <a:t> полета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Изберете </a:t>
            </a:r>
            <a:r>
              <a:rPr lang="en-US" dirty="0" smtClean="0"/>
              <a:t>Next </a:t>
            </a:r>
            <a:r>
              <a:rPr lang="bg-BG" dirty="0" smtClean="0"/>
              <a:t>и след това приемете изискванията по лиценза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Натиснете </a:t>
            </a:r>
            <a:r>
              <a:rPr lang="en-US" dirty="0" smtClean="0"/>
              <a:t>Finish</a:t>
            </a:r>
            <a:endParaRPr lang="bg-BG" dirty="0" smtClean="0"/>
          </a:p>
          <a:p>
            <a:pPr marL="457200" indent="-457200">
              <a:buAutoNum type="arabicParenR"/>
            </a:pPr>
            <a:r>
              <a:rPr lang="bg-BG" dirty="0" smtClean="0"/>
              <a:t>Изчакайте да се инсталира разширението</a:t>
            </a:r>
          </a:p>
          <a:p>
            <a:pPr marL="457200" indent="-457200">
              <a:buAutoNum type="arabicParenR"/>
            </a:pPr>
            <a:r>
              <a:rPr lang="bg-BG" dirty="0" smtClean="0"/>
              <a:t>Приемете да рестартирате </a:t>
            </a:r>
            <a:r>
              <a:rPr lang="en-US" dirty="0" smtClean="0"/>
              <a:t>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Swing Hello world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s://pixelduke.files.wordpress.com/2010/01/jnbdec2008-hello-world-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09708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извежда на екрана вашите </a:t>
            </a:r>
            <a:r>
              <a:rPr lang="bg-BG" dirty="0" smtClean="0"/>
              <a:t>име</a:t>
            </a:r>
            <a:r>
              <a:rPr lang="bg-BG" dirty="0" smtClean="0"/>
              <a:t>на</a:t>
            </a:r>
            <a:r>
              <a:rPr lang="bg-BG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Swing </a:t>
            </a:r>
            <a:r>
              <a:rPr lang="bg-BG" dirty="0" smtClean="0"/>
              <a:t>Работа с бутони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Настъпването на дадено събитие в </a:t>
            </a:r>
            <a:r>
              <a:rPr lang="en-US" dirty="0" smtClean="0"/>
              <a:t>SWING </a:t>
            </a:r>
            <a:r>
              <a:rPr lang="bg-BG" dirty="0" smtClean="0"/>
              <a:t>се нарича </a:t>
            </a:r>
            <a:r>
              <a:rPr lang="en-US" dirty="0" smtClean="0"/>
              <a:t>event</a:t>
            </a:r>
          </a:p>
          <a:p>
            <a:r>
              <a:rPr lang="bg-BG" dirty="0" smtClean="0"/>
              <a:t>Обработката на събития става посредством интерфейси</a:t>
            </a:r>
          </a:p>
          <a:p>
            <a:r>
              <a:rPr lang="en-US" dirty="0" smtClean="0"/>
              <a:t>Windows Builder </a:t>
            </a:r>
            <a:r>
              <a:rPr lang="bg-BG" dirty="0" smtClean="0"/>
              <a:t>се грижи за правилната обработка на събития и на потребителя остава само извикването на даден метод за обработка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Swing </a:t>
            </a:r>
            <a:r>
              <a:rPr lang="bg-BG" dirty="0"/>
              <a:t>Работа с </a:t>
            </a:r>
            <a:r>
              <a:rPr lang="bg-BG" dirty="0" smtClean="0"/>
              <a:t>бутони демо</a:t>
            </a:r>
            <a:endParaRPr lang="en-US" dirty="0"/>
          </a:p>
        </p:txBody>
      </p:sp>
      <p:pic>
        <p:nvPicPr>
          <p:cNvPr id="2050" name="Picture 2" descr="http://blog.conqueryourdebt.org/wp-content/uploads/2013/05/Startnow_butt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69" y="2097088"/>
            <a:ext cx="5111285" cy="349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3228</TotalTime>
  <Words>313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Създаване на програми с графичен интерфейс</vt:lpstr>
      <vt:lpstr>Какво е Графичен интерфейс</vt:lpstr>
      <vt:lpstr>Графичен интерфейс в JAVA </vt:lpstr>
      <vt:lpstr>WindowBuilder Pro</vt:lpstr>
      <vt:lpstr>WindowBuilder Pro инсталация</vt:lpstr>
      <vt:lpstr>Swing Hello world демо</vt:lpstr>
      <vt:lpstr>Задача</vt:lpstr>
      <vt:lpstr>Swing Работа с бутони</vt:lpstr>
      <vt:lpstr>Swing Работа с бутони демо</vt:lpstr>
      <vt:lpstr>Задача</vt:lpstr>
      <vt:lpstr>Работа с няколко форми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</cp:lastModifiedBy>
  <cp:revision>1013</cp:revision>
  <dcterms:created xsi:type="dcterms:W3CDTF">2014-11-09T09:00:38Z</dcterms:created>
  <dcterms:modified xsi:type="dcterms:W3CDTF">2015-01-30T19:36:30Z</dcterms:modified>
</cp:coreProperties>
</file>