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873211"/>
            <a:ext cx="8689976" cy="2644346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/>
              <a:t>Приложени</a:t>
            </a:r>
            <a:r>
              <a:rPr lang="en-US" dirty="0" smtClean="0"/>
              <a:t>e</a:t>
            </a:r>
            <a:br>
              <a:rPr lang="en-US" dirty="0" smtClean="0"/>
            </a:br>
            <a:r>
              <a:rPr lang="bg-BG" dirty="0" smtClean="0"/>
              <a:t> на </a:t>
            </a:r>
            <a:br>
              <a:rPr lang="bg-BG" dirty="0" smtClean="0"/>
            </a:br>
            <a:r>
              <a:rPr lang="bg-BG" dirty="0" smtClean="0"/>
              <a:t>обектно ориентираното програмиране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Прихващане на изключения в </a:t>
            </a:r>
            <a:r>
              <a:rPr lang="en-US" dirty="0" smtClean="0"/>
              <a:t>JAVA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098" name="Picture 2" descr="http://www.kevscartoons.com/images/illustration/childrens/meysenAV_catch-cau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613" y="2097088"/>
            <a:ext cx="2993597" cy="45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79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Създаване на изключения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Изключенията представляват правилният начин да се </a:t>
            </a:r>
            <a:r>
              <a:rPr lang="bg-BG" dirty="0" err="1" smtClean="0"/>
              <a:t>индикира</a:t>
            </a:r>
            <a:r>
              <a:rPr lang="bg-BG" dirty="0" smtClean="0"/>
              <a:t> за възникнала грешка</a:t>
            </a:r>
            <a:endParaRPr lang="en-US" dirty="0" smtClean="0"/>
          </a:p>
          <a:p>
            <a:r>
              <a:rPr lang="bg-BG" dirty="0" smtClean="0"/>
              <a:t>Изключения могат се създават посредством ключовата дума </a:t>
            </a:r>
            <a:r>
              <a:rPr lang="en-US" dirty="0" smtClean="0"/>
              <a:t>throw </a:t>
            </a:r>
            <a:r>
              <a:rPr lang="bg-BG" dirty="0" smtClean="0"/>
              <a:t>последвана от инстанция на клас наследник на </a:t>
            </a:r>
            <a:r>
              <a:rPr lang="en-US" dirty="0" smtClean="0"/>
              <a:t>Exception</a:t>
            </a: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6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Създаване на </a:t>
            </a:r>
            <a:r>
              <a:rPr lang="bg-BG" dirty="0" smtClean="0"/>
              <a:t>изключения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katenasser.com/wp-content/uploads/iStock_000011704260XSmallRedCarpetShortc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577" y="2097088"/>
            <a:ext cx="4251669" cy="433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58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Направете клас за потребител съдържащ полета за </a:t>
            </a:r>
            <a:r>
              <a:rPr lang="en-US" dirty="0" smtClean="0"/>
              <a:t>e-mail </a:t>
            </a:r>
            <a:r>
              <a:rPr lang="bg-BG" dirty="0" smtClean="0"/>
              <a:t>и парола.</a:t>
            </a:r>
          </a:p>
          <a:p>
            <a:pPr marL="0" indent="0">
              <a:buNone/>
            </a:pPr>
            <a:r>
              <a:rPr lang="bg-BG" dirty="0" smtClean="0"/>
              <a:t>Направете валидация за двете полета, като при намиране на невалидни данни създавайте изключения:</a:t>
            </a:r>
          </a:p>
          <a:p>
            <a:pPr marL="0" indent="0">
              <a:buNone/>
            </a:pPr>
            <a:r>
              <a:rPr lang="bg-BG" dirty="0" smtClean="0"/>
              <a:t>Валиден </a:t>
            </a:r>
            <a:r>
              <a:rPr lang="en-US" dirty="0" smtClean="0"/>
              <a:t>e-mail: </a:t>
            </a:r>
            <a:r>
              <a:rPr lang="bg-BG" dirty="0" smtClean="0"/>
              <a:t>над 5 символа, съдържа @ и .</a:t>
            </a:r>
          </a:p>
          <a:p>
            <a:pPr marL="0" indent="0">
              <a:buNone/>
            </a:pPr>
            <a:r>
              <a:rPr lang="bg-BG" dirty="0" smtClean="0"/>
              <a:t>Валидна парола: съдържа минимум 6 символа и поне една цифра</a:t>
            </a:r>
          </a:p>
          <a:p>
            <a:pPr marL="0" indent="0">
              <a:buNone/>
            </a:pPr>
            <a:r>
              <a:rPr lang="bg-BG" dirty="0" smtClean="0"/>
              <a:t>Създайте програма, която приема данни за 3 потребителя и обработва коректно възможните изключения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1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Дефиниране на изключения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Изключенията представляват обекти, които са </a:t>
            </a:r>
            <a:r>
              <a:rPr lang="bg-BG" dirty="0" err="1" smtClean="0"/>
              <a:t>инстанцирани</a:t>
            </a:r>
            <a:r>
              <a:rPr lang="bg-BG" dirty="0" smtClean="0"/>
              <a:t> от класове наследници на базовият клас </a:t>
            </a:r>
            <a:r>
              <a:rPr lang="en-US" dirty="0" smtClean="0"/>
              <a:t>Exception</a:t>
            </a:r>
            <a:endParaRPr lang="bg-BG" dirty="0" smtClean="0"/>
          </a:p>
          <a:p>
            <a:r>
              <a:rPr lang="bg-BG" dirty="0" smtClean="0"/>
              <a:t>Добра практика при изграждането на операции да се дефинират изключения със собствен тип</a:t>
            </a:r>
            <a:endParaRPr lang="en-US" dirty="0" smtClean="0"/>
          </a:p>
          <a:p>
            <a:r>
              <a:rPr lang="bg-BG" dirty="0" smtClean="0"/>
              <a:t>Когато една функция може да породи изключение от определен тип това трябва да бъде описано в нейната сигнатура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4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Дефиниране на </a:t>
            </a:r>
            <a:r>
              <a:rPr lang="bg-BG" dirty="0" smtClean="0"/>
              <a:t>изключения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2050" name="Picture 2" descr="http://www.12manage.com/images/picture_management_by_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075" y="2097088"/>
            <a:ext cx="4078674" cy="376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65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 smtClean="0"/>
              <a:t>Парсване</a:t>
            </a:r>
            <a:r>
              <a:rPr lang="bg-BG" dirty="0" smtClean="0"/>
              <a:t> на типове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Парването представлява процес на превръщане на един тип данни в друг на база общ смисъл</a:t>
            </a:r>
          </a:p>
          <a:p>
            <a:r>
              <a:rPr lang="bg-BG" dirty="0" smtClean="0"/>
              <a:t>Всеки от референтите типове представящи примитивните типове (</a:t>
            </a:r>
            <a:r>
              <a:rPr lang="en-US" dirty="0" smtClean="0"/>
              <a:t>Integer, Double, </a:t>
            </a:r>
            <a:r>
              <a:rPr lang="en-US" dirty="0" err="1" smtClean="0"/>
              <a:t>Boalean</a:t>
            </a:r>
            <a:r>
              <a:rPr lang="en-US" dirty="0" smtClean="0"/>
              <a:t> ….</a:t>
            </a:r>
            <a:r>
              <a:rPr lang="bg-BG" dirty="0" smtClean="0"/>
              <a:t>)</a:t>
            </a:r>
            <a:r>
              <a:rPr lang="en-US" dirty="0" smtClean="0"/>
              <a:t> </a:t>
            </a:r>
            <a:r>
              <a:rPr lang="bg-BG" dirty="0" smtClean="0"/>
              <a:t>съдържа методи за </a:t>
            </a:r>
            <a:r>
              <a:rPr lang="bg-BG" dirty="0" err="1" smtClean="0"/>
              <a:t>парсване</a:t>
            </a:r>
            <a:r>
              <a:rPr lang="en-US" dirty="0" smtClean="0"/>
              <a:t> </a:t>
            </a:r>
            <a:r>
              <a:rPr lang="bg-BG" dirty="0" smtClean="0"/>
              <a:t>от </a:t>
            </a:r>
            <a:r>
              <a:rPr lang="en-US" dirty="0" smtClean="0"/>
              <a:t>string</a:t>
            </a:r>
            <a:endParaRPr lang="bg-BG" dirty="0" smtClean="0"/>
          </a:p>
          <a:p>
            <a:r>
              <a:rPr lang="bg-BG" dirty="0" err="1" smtClean="0"/>
              <a:t>Парсването</a:t>
            </a:r>
            <a:r>
              <a:rPr lang="bg-BG" dirty="0" smtClean="0"/>
              <a:t> е операция, при която може да възникне изключение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3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/>
              <a:t>Парсване</a:t>
            </a:r>
            <a:r>
              <a:rPr lang="bg-BG" dirty="0"/>
              <a:t> на типове в </a:t>
            </a:r>
            <a:r>
              <a:rPr lang="en-US" dirty="0" smtClean="0"/>
              <a:t>JAVA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3076" name="Picture 4" descr="http://www.devworx.in/assets/par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65" y="2097088"/>
            <a:ext cx="4210093" cy="37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09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програма, която приема 2 дробни числа и дели първото на второто. </a:t>
            </a:r>
          </a:p>
          <a:p>
            <a:pPr marL="0" indent="0">
              <a:buNone/>
            </a:pPr>
            <a:r>
              <a:rPr lang="bg-BG" dirty="0" smtClean="0"/>
              <a:t>Използвайте </a:t>
            </a:r>
            <a:r>
              <a:rPr lang="en-US" dirty="0" smtClean="0"/>
              <a:t>try…catch… </a:t>
            </a:r>
            <a:r>
              <a:rPr lang="bg-BG" dirty="0" smtClean="0"/>
              <a:t>блок с всички възможни типове изключения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62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4098" name="Picture 2" descr="http://cdn.property118.com/wp-content/uploads/2014/12/Start-of-tenancy-few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13" y="2097088"/>
            <a:ext cx="4379998" cy="437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87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Интерфейси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Интерфейсите в </a:t>
            </a:r>
            <a:r>
              <a:rPr lang="en-US" dirty="0" smtClean="0"/>
              <a:t>Java </a:t>
            </a:r>
            <a:r>
              <a:rPr lang="bg-BG" dirty="0" smtClean="0"/>
              <a:t>подобно на абстрактните класове съдържат абстрактни методи</a:t>
            </a:r>
          </a:p>
          <a:p>
            <a:r>
              <a:rPr lang="bg-BG" dirty="0" smtClean="0"/>
              <a:t>Интерфейсите не могат да съдържат имплементация на методите си</a:t>
            </a:r>
          </a:p>
          <a:p>
            <a:r>
              <a:rPr lang="bg-BG" dirty="0" smtClean="0"/>
              <a:t>Интерфейсите не могат да се </a:t>
            </a:r>
            <a:r>
              <a:rPr lang="bg-BG" dirty="0" err="1" smtClean="0"/>
              <a:t>инстанцират</a:t>
            </a:r>
            <a:r>
              <a:rPr lang="bg-BG" dirty="0" smtClean="0"/>
              <a:t> – те служат само за наследяване от класове или други интерфейси</a:t>
            </a:r>
          </a:p>
          <a:p>
            <a:r>
              <a:rPr lang="bg-BG" dirty="0" smtClean="0"/>
              <a:t>Един клас може да наследи множество интерфейси</a:t>
            </a:r>
          </a:p>
          <a:p>
            <a:r>
              <a:rPr lang="bg-BG" dirty="0" smtClean="0"/>
              <a:t>Интерфейсите дефинират поведение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3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Интерфейси в </a:t>
            </a:r>
            <a:r>
              <a:rPr lang="en-US" dirty="0" smtClean="0"/>
              <a:t>java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2.bp.blogspot.com/-3aSYwYOGpfI/UJH4VisfQYI/AAAAAAAAAIs/tXHSFblL6Qc/s1600/abstract_class_interfa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72" y="2097088"/>
            <a:ext cx="5124879" cy="357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71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Полиморфизъм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Полиморфизъм означава „Възможността един обект да приема много форми“ или един обект да бъде от множество типове</a:t>
            </a:r>
          </a:p>
          <a:p>
            <a:r>
              <a:rPr lang="bg-BG" dirty="0" smtClean="0"/>
              <a:t>Полиморфизъм се добива чрез наследяване на класове и интерфейси</a:t>
            </a:r>
            <a:endParaRPr lang="en-US" dirty="0" smtClean="0"/>
          </a:p>
          <a:p>
            <a:r>
              <a:rPr lang="bg-BG" dirty="0" smtClean="0"/>
              <a:t>Полиморфизмът е основен принцип на обектно ориентираното програмиране</a:t>
            </a:r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8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Полиморфизъм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2050" name="Picture 2" descr="http://micheltriana.com/wp-content/uploads/2011/01/c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702" y="2097088"/>
            <a:ext cx="4589419" cy="406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06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Направете</a:t>
            </a:r>
            <a:r>
              <a:rPr lang="en-US" dirty="0" smtClean="0"/>
              <a:t> </a:t>
            </a:r>
            <a:r>
              <a:rPr lang="bg-BG" dirty="0" smtClean="0"/>
              <a:t>интерфейс за неща които могат да се продават (</a:t>
            </a:r>
            <a:r>
              <a:rPr lang="en-US" dirty="0" smtClean="0"/>
              <a:t>Sellable</a:t>
            </a:r>
            <a:r>
              <a:rPr lang="bg-BG" dirty="0" smtClean="0"/>
              <a:t>), за неща които могат да се четат </a:t>
            </a:r>
            <a:r>
              <a:rPr lang="en-US" dirty="0" smtClean="0"/>
              <a:t>(Readable), </a:t>
            </a:r>
            <a:r>
              <a:rPr lang="bg-BG" dirty="0" smtClean="0"/>
              <a:t>и за неща които могат да се добавят (</a:t>
            </a:r>
            <a:r>
              <a:rPr lang="en-US" dirty="0" smtClean="0"/>
              <a:t>Fillable</a:t>
            </a:r>
            <a:r>
              <a:rPr lang="bg-BG" dirty="0" smtClean="0"/>
              <a:t>) и дефинирайте по 1 метод</a:t>
            </a:r>
            <a:r>
              <a:rPr lang="en-US" dirty="0" smtClean="0"/>
              <a:t>. </a:t>
            </a:r>
            <a:endParaRPr lang="bg-BG" dirty="0" smtClean="0"/>
          </a:p>
          <a:p>
            <a:r>
              <a:rPr lang="bg-BG" dirty="0" smtClean="0"/>
              <a:t>Направете абстрактен клас за четиво като заложите променлива за броя на думите вътре, както и текст. Всеки път когато текста се променя изчислявайте броя на думите. Наследете абстрактния клас с 3 класа за вестник, списание и книга. Демонстрирайте класовете с няколко примера.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6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Изключения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Изключението представлява събитие което се случва по време на изпълнението на програмата и обуславя грешка</a:t>
            </a:r>
          </a:p>
          <a:p>
            <a:r>
              <a:rPr lang="bg-BG" dirty="0" smtClean="0"/>
              <a:t>Изключенията могат да се прихващат и да се обработват</a:t>
            </a:r>
            <a:endParaRPr lang="en-US" dirty="0" smtClean="0"/>
          </a:p>
          <a:p>
            <a:r>
              <a:rPr lang="bg-BG" dirty="0" smtClean="0"/>
              <a:t>Прихващането на изключения става с </a:t>
            </a:r>
            <a:r>
              <a:rPr lang="en-US" dirty="0" smtClean="0"/>
              <a:t>try…catch…finally </a:t>
            </a:r>
            <a:r>
              <a:rPr lang="bg-BG" dirty="0" smtClean="0"/>
              <a:t>блок</a:t>
            </a:r>
          </a:p>
          <a:p>
            <a:r>
              <a:rPr lang="bg-BG" dirty="0" smtClean="0"/>
              <a:t>В съвременните приложения всяко едно изключение трябва да се обработи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1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Изключения в </a:t>
            </a:r>
            <a:r>
              <a:rPr lang="en-US" dirty="0" smtClean="0"/>
              <a:t>java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3074" name="Picture 2" descr="http://thewshopping.be/2013/wp-content/uploads/2013/08/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097088"/>
            <a:ext cx="99060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58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Прихващане на изключения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Добра практика е всяко възможно изключение в програмния код да се прихваща и да е обработва</a:t>
            </a:r>
          </a:p>
          <a:p>
            <a:r>
              <a:rPr lang="bg-BG" dirty="0" smtClean="0"/>
              <a:t>Един </a:t>
            </a:r>
            <a:r>
              <a:rPr lang="en-US" dirty="0" err="1" smtClean="0"/>
              <a:t>try..catch..finally</a:t>
            </a:r>
            <a:r>
              <a:rPr lang="en-US" dirty="0" smtClean="0"/>
              <a:t> </a:t>
            </a:r>
            <a:r>
              <a:rPr lang="bg-BG" dirty="0" smtClean="0"/>
              <a:t>блок може да има множество </a:t>
            </a:r>
            <a:r>
              <a:rPr lang="en-US" dirty="0" smtClean="0"/>
              <a:t>catch </a:t>
            </a:r>
            <a:r>
              <a:rPr lang="bg-BG" dirty="0" smtClean="0"/>
              <a:t>части ако искаме да прихващаме изключение от различен тип</a:t>
            </a:r>
          </a:p>
          <a:p>
            <a:r>
              <a:rPr lang="bg-BG" dirty="0" smtClean="0"/>
              <a:t>Винаги по конкретните изключения трябва да стоят в по-преден блок, а общият клас за всички изключения (</a:t>
            </a:r>
            <a:r>
              <a:rPr lang="en-US" dirty="0" smtClean="0"/>
              <a:t>Exception</a:t>
            </a:r>
            <a:r>
              <a:rPr lang="bg-BG" dirty="0" smtClean="0"/>
              <a:t>) да бъде последен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89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2686</TotalTime>
  <Words>531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Tw Cen MT</vt:lpstr>
      <vt:lpstr>Circuit</vt:lpstr>
      <vt:lpstr>Приложениe  на  обектно ориентираното програмиране</vt:lpstr>
      <vt:lpstr>Интерфейси в java</vt:lpstr>
      <vt:lpstr>Интерфейси в java демо</vt:lpstr>
      <vt:lpstr>Полиморфизъм</vt:lpstr>
      <vt:lpstr>Полиморфизъм демо</vt:lpstr>
      <vt:lpstr>задача</vt:lpstr>
      <vt:lpstr>Изключения в java</vt:lpstr>
      <vt:lpstr>Изключения в java демо</vt:lpstr>
      <vt:lpstr>Прихващане на изключения в JAVA</vt:lpstr>
      <vt:lpstr>Прихващане на изключения в JAVA демо</vt:lpstr>
      <vt:lpstr>Създаване на изключения</vt:lpstr>
      <vt:lpstr>Създаване на изключения демо</vt:lpstr>
      <vt:lpstr>Задача</vt:lpstr>
      <vt:lpstr>Дефиниране на изключения</vt:lpstr>
      <vt:lpstr>Дефиниране на изключения демо</vt:lpstr>
      <vt:lpstr>Парсване на типове в JAVA</vt:lpstr>
      <vt:lpstr>Парсване на типове в JAVA демо</vt:lpstr>
      <vt:lpstr>задача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693</cp:revision>
  <dcterms:created xsi:type="dcterms:W3CDTF">2014-11-09T09:00:38Z</dcterms:created>
  <dcterms:modified xsi:type="dcterms:W3CDTF">2015-01-21T10:01:21Z</dcterms:modified>
</cp:coreProperties>
</file>