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1D4EFB-1649-4F74-89D1-9FCA056B78EF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71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76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4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2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2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2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9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4EFB-1649-4F74-89D1-9FCA056B78EF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7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4EFB-1649-4F74-89D1-9FCA056B78EF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2D14-8566-47B5-9F2B-FCA3B1519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4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425939"/>
          </a:xfrm>
        </p:spPr>
        <p:txBody>
          <a:bodyPr/>
          <a:lstStyle/>
          <a:p>
            <a:pPr algn="ctr"/>
            <a:r>
              <a:rPr lang="bg-BG" dirty="0" smtClean="0"/>
              <a:t>Основи на структурите от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err="1" smtClean="0"/>
              <a:t>Хеш</a:t>
            </a:r>
            <a:r>
              <a:rPr lang="bg-BG" dirty="0" smtClean="0"/>
              <a:t> таблици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Пазят двойки ключ стойност</a:t>
            </a:r>
            <a:r>
              <a:rPr lang="en-US" dirty="0" smtClean="0"/>
              <a:t>, </a:t>
            </a:r>
            <a:r>
              <a:rPr lang="bg-BG" dirty="0" smtClean="0"/>
              <a:t>уникални по ключ</a:t>
            </a:r>
          </a:p>
          <a:p>
            <a:r>
              <a:rPr lang="bg-BG" dirty="0" smtClean="0"/>
              <a:t>Могат да се възприемат като асоциативен масив</a:t>
            </a:r>
          </a:p>
          <a:p>
            <a:r>
              <a:rPr lang="bg-BG" dirty="0" smtClean="0"/>
              <a:t>Елементите са подредени </a:t>
            </a:r>
            <a:r>
              <a:rPr lang="bg-BG" dirty="0" err="1" smtClean="0"/>
              <a:t>произповлно</a:t>
            </a:r>
            <a:endParaRPr lang="bg-BG" dirty="0" smtClean="0"/>
          </a:p>
          <a:p>
            <a:r>
              <a:rPr lang="bg-BG" dirty="0" smtClean="0"/>
              <a:t>За разпознаване на обектите се използва техният </a:t>
            </a:r>
            <a:r>
              <a:rPr lang="bg-BG" dirty="0" err="1" smtClean="0"/>
              <a:t>хеш</a:t>
            </a:r>
            <a:r>
              <a:rPr lang="bg-BG" dirty="0" smtClean="0"/>
              <a:t> код</a:t>
            </a:r>
            <a:endParaRPr lang="en-US" dirty="0" smtClean="0"/>
          </a:p>
          <a:p>
            <a:r>
              <a:rPr lang="bg-BG" dirty="0" err="1" smtClean="0"/>
              <a:t>Хеш</a:t>
            </a:r>
            <a:r>
              <a:rPr lang="bg-BG" dirty="0" smtClean="0"/>
              <a:t> таблиците в </a:t>
            </a:r>
            <a:r>
              <a:rPr lang="en-US" dirty="0" smtClean="0"/>
              <a:t>JAVA </a:t>
            </a:r>
            <a:r>
              <a:rPr lang="bg-BG" dirty="0" smtClean="0"/>
              <a:t>се използват с класа </a:t>
            </a:r>
            <a:r>
              <a:rPr lang="en-US" dirty="0" err="1"/>
              <a:t>HashMap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3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err="1"/>
              <a:t>Хеш</a:t>
            </a:r>
            <a:r>
              <a:rPr lang="bg-BG" dirty="0"/>
              <a:t> </a:t>
            </a:r>
            <a:r>
              <a:rPr lang="bg-BG" dirty="0" smtClean="0"/>
              <a:t>таблици демо</a:t>
            </a:r>
            <a:endParaRPr lang="en-US" dirty="0"/>
          </a:p>
        </p:txBody>
      </p:sp>
      <p:pic>
        <p:nvPicPr>
          <p:cNvPr id="4098" name="Picture 2" descr="http://jdhitsolutions.com/blog/wp-content/uploads/2012/04/square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052" y="2097088"/>
            <a:ext cx="6090720" cy="405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67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Подредени </a:t>
            </a:r>
            <a:r>
              <a:rPr lang="bg-BG" dirty="0" err="1" smtClean="0"/>
              <a:t>хеш</a:t>
            </a:r>
            <a:r>
              <a:rPr lang="bg-BG" dirty="0" smtClean="0"/>
              <a:t> таблици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TreeMap</a:t>
            </a:r>
            <a:r>
              <a:rPr lang="bg-BG" dirty="0" smtClean="0"/>
              <a:t> представлява подредена поредица от елементи</a:t>
            </a:r>
          </a:p>
          <a:p>
            <a:r>
              <a:rPr lang="bg-BG" dirty="0" smtClean="0"/>
              <a:t>Елементите са подредени по своя </a:t>
            </a:r>
            <a:r>
              <a:rPr lang="bg-BG" dirty="0" err="1" smtClean="0"/>
              <a:t>хеш</a:t>
            </a:r>
            <a:r>
              <a:rPr lang="bg-BG" dirty="0" smtClean="0"/>
              <a:t> кода на ключа</a:t>
            </a:r>
          </a:p>
          <a:p>
            <a:r>
              <a:rPr lang="bg-BG" dirty="0" smtClean="0"/>
              <a:t>Елементите са подредени в червено-черни подредени дървета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2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Подредени </a:t>
            </a:r>
            <a:r>
              <a:rPr lang="bg-BG" dirty="0" err="1"/>
              <a:t>хеш</a:t>
            </a:r>
            <a:r>
              <a:rPr lang="bg-BG" dirty="0"/>
              <a:t> таблици</a:t>
            </a:r>
            <a:endParaRPr lang="en-US" dirty="0"/>
          </a:p>
        </p:txBody>
      </p:sp>
      <p:pic>
        <p:nvPicPr>
          <p:cNvPr id="5122" name="Picture 2" descr="http://cdn.phys.org/newman/gfx/news/2014/designingco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843" y="2097088"/>
            <a:ext cx="5965138" cy="397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66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err="1" smtClean="0"/>
              <a:t>Напрате</a:t>
            </a:r>
            <a:r>
              <a:rPr lang="bg-BG" dirty="0" smtClean="0"/>
              <a:t> клас </a:t>
            </a:r>
            <a:r>
              <a:rPr lang="en-US" dirty="0" smtClean="0"/>
              <a:t>Student, </a:t>
            </a:r>
            <a:r>
              <a:rPr lang="bg-BG" dirty="0" smtClean="0"/>
              <a:t>който съдържа полета: име, фамилия, номер, както и </a:t>
            </a:r>
            <a:r>
              <a:rPr lang="en-US" dirty="0" err="1" smtClean="0"/>
              <a:t>HashMap</a:t>
            </a:r>
            <a:r>
              <a:rPr lang="bg-BG" dirty="0" smtClean="0"/>
              <a:t>, който да съдържа всички негови предмети и съответно оценки по тях.</a:t>
            </a:r>
          </a:p>
          <a:p>
            <a:r>
              <a:rPr lang="bg-BG" dirty="0" smtClean="0"/>
              <a:t>Реализирайте метод </a:t>
            </a:r>
            <a:r>
              <a:rPr lang="en-US" dirty="0" err="1" smtClean="0"/>
              <a:t>addSubjectMark</a:t>
            </a:r>
            <a:r>
              <a:rPr lang="bg-BG" dirty="0" smtClean="0"/>
              <a:t>, който добавя оценка към определен предмет</a:t>
            </a:r>
          </a:p>
          <a:p>
            <a:r>
              <a:rPr lang="bg-BG" dirty="0" smtClean="0"/>
              <a:t>Направете метод </a:t>
            </a:r>
            <a:r>
              <a:rPr lang="en-US" dirty="0" err="1" smtClean="0"/>
              <a:t>calculateAvarageMark</a:t>
            </a:r>
            <a:r>
              <a:rPr lang="en-US" dirty="0" smtClean="0"/>
              <a:t>()</a:t>
            </a:r>
            <a:r>
              <a:rPr lang="bg-BG" dirty="0" smtClean="0"/>
              <a:t>, който приема предмет и връща средния успех по предмета.</a:t>
            </a:r>
          </a:p>
          <a:p>
            <a:r>
              <a:rPr lang="bg-BG" dirty="0" smtClean="0"/>
              <a:t>Демонстрирайте класа като създадете 3 ученика с поне по 5 предмета и 3 оценки по всеки от тях</a:t>
            </a:r>
          </a:p>
        </p:txBody>
      </p:sp>
    </p:spTree>
    <p:extLst>
      <p:ext uri="{BB962C8B-B14F-4D97-AF65-F5344CB8AC3E}">
        <p14:creationId xmlns:p14="http://schemas.microsoft.com/office/powerpoint/2010/main" val="429613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6146" name="Picture 2" descr="http://en.hdyo.org/assets/ask-question-3-2d87064cddbd5d5eb6f24d40d6b8ba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902" y="2097088"/>
            <a:ext cx="5199019" cy="442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34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Масиви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Масив представляват поредица елементи</a:t>
            </a:r>
          </a:p>
          <a:p>
            <a:r>
              <a:rPr lang="bg-BG" dirty="0" smtClean="0"/>
              <a:t>Елементите на масива са подредени един след друг в паметта</a:t>
            </a:r>
            <a:endParaRPr lang="en-US" dirty="0" smtClean="0"/>
          </a:p>
          <a:p>
            <a:r>
              <a:rPr lang="bg-BG" dirty="0" smtClean="0"/>
              <a:t>Елементите на масива се достъпват с индекс</a:t>
            </a:r>
          </a:p>
          <a:p>
            <a:r>
              <a:rPr lang="bg-BG" dirty="0" smtClean="0"/>
              <a:t>Индекса на масивите започва от 0</a:t>
            </a:r>
          </a:p>
          <a:p>
            <a:r>
              <a:rPr lang="bg-BG" dirty="0" smtClean="0"/>
              <a:t>Всички елементи са от един тип</a:t>
            </a:r>
          </a:p>
          <a:p>
            <a:r>
              <a:rPr lang="bg-BG" dirty="0" smtClean="0"/>
              <a:t>Дължината на масива е фиксирана</a:t>
            </a:r>
            <a:endParaRPr lang="en-US" dirty="0" smtClean="0"/>
          </a:p>
          <a:p>
            <a:r>
              <a:rPr lang="bg-BG" dirty="0" smtClean="0"/>
              <a:t>Масивите могат да се сортират с вградена в </a:t>
            </a:r>
            <a:r>
              <a:rPr lang="en-US" dirty="0" smtClean="0"/>
              <a:t>JAVA </a:t>
            </a:r>
            <a:r>
              <a:rPr lang="bg-BG" dirty="0" smtClean="0"/>
              <a:t>функция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2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Масиви демо</a:t>
            </a:r>
            <a:endParaRPr lang="en-US" dirty="0"/>
          </a:p>
        </p:txBody>
      </p:sp>
      <p:pic>
        <p:nvPicPr>
          <p:cNvPr id="1030" name="Picture 6" descr="http://4kmand4kj.global2.vic.edu.au/files/2013/08/Array-2-1o51vb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4" y="2097088"/>
            <a:ext cx="5934075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74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Листове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Листовете представляват структура от данни която няма фиксирана дължина </a:t>
            </a:r>
          </a:p>
          <a:p>
            <a:r>
              <a:rPr lang="bg-BG" dirty="0" smtClean="0"/>
              <a:t>Листовете имат определен тип</a:t>
            </a:r>
          </a:p>
          <a:p>
            <a:r>
              <a:rPr lang="bg-BG" dirty="0" smtClean="0"/>
              <a:t>Към листовете могат да се добавят и </a:t>
            </a:r>
            <a:r>
              <a:rPr lang="bg-BG" dirty="0" err="1" smtClean="0"/>
              <a:t>премахат</a:t>
            </a:r>
            <a:r>
              <a:rPr lang="bg-BG" dirty="0"/>
              <a:t> </a:t>
            </a:r>
            <a:r>
              <a:rPr lang="bg-BG" dirty="0" smtClean="0"/>
              <a:t>елементи</a:t>
            </a:r>
          </a:p>
          <a:p>
            <a:r>
              <a:rPr lang="bg-BG" dirty="0" smtClean="0"/>
              <a:t>В </a:t>
            </a:r>
            <a:r>
              <a:rPr lang="en-US" dirty="0" smtClean="0"/>
              <a:t>JAVA</a:t>
            </a:r>
            <a:r>
              <a:rPr lang="bg-BG" dirty="0" smtClean="0"/>
              <a:t> класът, който представлява лист</a:t>
            </a:r>
            <a:r>
              <a:rPr lang="en-US" dirty="0" smtClean="0"/>
              <a:t> e </a:t>
            </a:r>
            <a:r>
              <a:rPr lang="en-US" dirty="0" err="1" smtClean="0"/>
              <a:t>ArrayList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66192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Листове в </a:t>
            </a:r>
            <a:r>
              <a:rPr lang="en-US" dirty="0" smtClean="0"/>
              <a:t>java </a:t>
            </a:r>
            <a:r>
              <a:rPr lang="bg-BG" dirty="0" err="1" smtClean="0"/>
              <a:t>ДЕМо</a:t>
            </a:r>
            <a:endParaRPr lang="en-US" dirty="0"/>
          </a:p>
        </p:txBody>
      </p:sp>
      <p:pic>
        <p:nvPicPr>
          <p:cNvPr id="2050" name="Picture 2" descr="http://tei-test.com/wp-content/uploads/2013/11/checklist-300x2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691" y="2097088"/>
            <a:ext cx="5421442" cy="402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17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Направете клас </a:t>
            </a:r>
            <a:r>
              <a:rPr lang="en-US" dirty="0" smtClean="0"/>
              <a:t>Company </a:t>
            </a:r>
            <a:r>
              <a:rPr lang="bg-BG" dirty="0" smtClean="0"/>
              <a:t>с 4 полета: име</a:t>
            </a:r>
            <a:r>
              <a:rPr lang="en-US" dirty="0" smtClean="0"/>
              <a:t> </a:t>
            </a:r>
            <a:r>
              <a:rPr lang="bg-BG" dirty="0" smtClean="0"/>
              <a:t>адрес, брой служители и </a:t>
            </a:r>
            <a:r>
              <a:rPr lang="en-US" dirty="0" smtClean="0"/>
              <a:t>web </a:t>
            </a:r>
            <a:r>
              <a:rPr lang="bg-BG" dirty="0" smtClean="0"/>
              <a:t>страница</a:t>
            </a:r>
          </a:p>
          <a:p>
            <a:r>
              <a:rPr lang="bg-BG" dirty="0" smtClean="0"/>
              <a:t>Направете </a:t>
            </a:r>
            <a:r>
              <a:rPr lang="en-US" dirty="0" smtClean="0"/>
              <a:t>List </a:t>
            </a:r>
            <a:r>
              <a:rPr lang="bg-BG" dirty="0" smtClean="0"/>
              <a:t>с 3 произволни компании</a:t>
            </a:r>
          </a:p>
          <a:p>
            <a:r>
              <a:rPr lang="bg-BG" dirty="0" smtClean="0"/>
              <a:t>Намерете Компанията с най-много служители и я премахнете от списъка</a:t>
            </a:r>
          </a:p>
          <a:p>
            <a:r>
              <a:rPr lang="bg-BG" dirty="0" smtClean="0"/>
              <a:t>Добавете още 2 компании</a:t>
            </a:r>
          </a:p>
          <a:p>
            <a:r>
              <a:rPr lang="bg-BG" dirty="0" smtClean="0"/>
              <a:t>Добавете още 1 компания на мястото на компанията с най-дълго име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6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Сетове в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Пази съвкупност от елементи</a:t>
            </a:r>
          </a:p>
          <a:p>
            <a:r>
              <a:rPr lang="bg-BG" dirty="0" smtClean="0"/>
              <a:t>Проверява наличността на елемент много бързо</a:t>
            </a:r>
          </a:p>
          <a:p>
            <a:r>
              <a:rPr lang="bg-BG" dirty="0" smtClean="0"/>
              <a:t>Елементите са подредени на случаен принцип</a:t>
            </a:r>
          </a:p>
          <a:p>
            <a:r>
              <a:rPr lang="bg-BG" dirty="0" smtClean="0"/>
              <a:t>Елементите са разпознати по своя </a:t>
            </a:r>
            <a:r>
              <a:rPr lang="en-US" dirty="0" smtClean="0"/>
              <a:t>hash </a:t>
            </a:r>
            <a:r>
              <a:rPr lang="bg-BG" dirty="0" smtClean="0"/>
              <a:t>код</a:t>
            </a:r>
          </a:p>
          <a:p>
            <a:r>
              <a:rPr lang="bg-BG" dirty="0" smtClean="0"/>
              <a:t>Сетовете в </a:t>
            </a:r>
            <a:r>
              <a:rPr lang="en-US" dirty="0" smtClean="0"/>
              <a:t>JAVA </a:t>
            </a:r>
            <a:r>
              <a:rPr lang="bg-BG" dirty="0" smtClean="0"/>
              <a:t>се използват с класа </a:t>
            </a:r>
            <a:r>
              <a:rPr lang="en-US" dirty="0" err="1"/>
              <a:t>HashSet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37155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Сетове в </a:t>
            </a:r>
            <a:r>
              <a:rPr lang="en-US" dirty="0"/>
              <a:t>java</a:t>
            </a:r>
          </a:p>
        </p:txBody>
      </p:sp>
      <p:pic>
        <p:nvPicPr>
          <p:cNvPr id="3074" name="Picture 2" descr="http://www.cs.wcupa.edu/rkline/assets/img/DS/bst2.png?12647967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318" y="2097088"/>
            <a:ext cx="7456188" cy="395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95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Направете клас </a:t>
            </a:r>
            <a:r>
              <a:rPr lang="en-US" dirty="0" smtClean="0"/>
              <a:t>Town</a:t>
            </a:r>
            <a:r>
              <a:rPr lang="bg-BG" dirty="0" smtClean="0"/>
              <a:t> с полета Име, Държава и Население</a:t>
            </a:r>
          </a:p>
          <a:p>
            <a:r>
              <a:rPr lang="bg-BG" dirty="0" smtClean="0"/>
              <a:t>Направете </a:t>
            </a:r>
            <a:r>
              <a:rPr lang="en-US" dirty="0" err="1" smtClean="0"/>
              <a:t>HashSet</a:t>
            </a:r>
            <a:r>
              <a:rPr lang="en-US" dirty="0" smtClean="0"/>
              <a:t>  </a:t>
            </a:r>
            <a:r>
              <a:rPr lang="bg-BG" dirty="0" smtClean="0"/>
              <a:t>с То</a:t>
            </a:r>
            <a:r>
              <a:rPr lang="en-US" dirty="0" err="1" smtClean="0"/>
              <a:t>wn</a:t>
            </a:r>
            <a:r>
              <a:rPr lang="en-US" dirty="0" smtClean="0"/>
              <a:t> </a:t>
            </a:r>
            <a:r>
              <a:rPr lang="bg-BG" dirty="0" smtClean="0"/>
              <a:t>и добавете 5 града</a:t>
            </a:r>
          </a:p>
          <a:p>
            <a:r>
              <a:rPr lang="bg-BG" dirty="0" smtClean="0"/>
              <a:t>Проверете дали сета съдържа град с име, </a:t>
            </a:r>
            <a:r>
              <a:rPr lang="bg-BG" dirty="0" err="1" smtClean="0"/>
              <a:t>дръжава</a:t>
            </a:r>
            <a:r>
              <a:rPr lang="bg-BG" dirty="0" smtClean="0"/>
              <a:t> и население точно равни на първият създаден град</a:t>
            </a:r>
          </a:p>
          <a:p>
            <a:r>
              <a:rPr lang="bg-BG" dirty="0" smtClean="0"/>
              <a:t>Премахнете град с име</a:t>
            </a:r>
            <a:r>
              <a:rPr lang="bg-BG" dirty="0"/>
              <a:t>, </a:t>
            </a:r>
            <a:r>
              <a:rPr lang="bg-BG" dirty="0" err="1"/>
              <a:t>дръжава</a:t>
            </a:r>
            <a:r>
              <a:rPr lang="bg-BG" dirty="0"/>
              <a:t> и население точно равни на </a:t>
            </a:r>
            <a:r>
              <a:rPr lang="bg-BG" dirty="0" smtClean="0"/>
              <a:t>3тия </a:t>
            </a:r>
            <a:r>
              <a:rPr lang="bg-BG" dirty="0"/>
              <a:t>създаден град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36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2284</TotalTime>
  <Words>374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Основи на структурите от данни</vt:lpstr>
      <vt:lpstr>Масиви</vt:lpstr>
      <vt:lpstr>Масиви демо</vt:lpstr>
      <vt:lpstr>Листове в java</vt:lpstr>
      <vt:lpstr>Листове в java ДЕМо</vt:lpstr>
      <vt:lpstr>Задача</vt:lpstr>
      <vt:lpstr>Сетове в java</vt:lpstr>
      <vt:lpstr>Сетове в java</vt:lpstr>
      <vt:lpstr>задача</vt:lpstr>
      <vt:lpstr>Хеш таблици</vt:lpstr>
      <vt:lpstr>Хеш таблици демо</vt:lpstr>
      <vt:lpstr>Подредени хеш таблици</vt:lpstr>
      <vt:lpstr>Подредени хеш таблици</vt:lpstr>
      <vt:lpstr>Задача</vt:lpstr>
      <vt:lpstr>Въпроси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Bilyukov</dc:creator>
  <cp:lastModifiedBy>Georgi Bilyukov</cp:lastModifiedBy>
  <cp:revision>507</cp:revision>
  <dcterms:created xsi:type="dcterms:W3CDTF">2014-11-09T09:00:38Z</dcterms:created>
  <dcterms:modified xsi:type="dcterms:W3CDTF">2015-01-09T14:19:14Z</dcterms:modified>
</cp:coreProperties>
</file>