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Цикли и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ИЗПЪЛНЕНИЕТО С </a:t>
            </a:r>
            <a:r>
              <a:rPr lang="en-US" dirty="0"/>
              <a:t>BREAK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4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22" y="2002524"/>
            <a:ext cx="4316756" cy="423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Операторът </a:t>
            </a:r>
            <a:r>
              <a:rPr lang="en-US" dirty="0" err="1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Предизвиква нова итерация</a:t>
            </a:r>
          </a:p>
          <a:p>
            <a:r>
              <a:rPr lang="bg-BG" dirty="0"/>
              <a:t>Кода под цикълът не се изпълнява</a:t>
            </a:r>
          </a:p>
          <a:p>
            <a:r>
              <a:rPr lang="bg-BG" dirty="0"/>
              <a:t>За разлика от оператора </a:t>
            </a:r>
            <a:r>
              <a:rPr lang="en-US" dirty="0"/>
              <a:t>break</a:t>
            </a:r>
            <a:r>
              <a:rPr lang="bg-BG" dirty="0"/>
              <a:t> при </a:t>
            </a:r>
            <a:r>
              <a:rPr lang="en-US" dirty="0"/>
              <a:t>continue </a:t>
            </a:r>
            <a:r>
              <a:rPr lang="bg-BG" dirty="0"/>
              <a:t>цикълът продължава да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Операторът </a:t>
            </a:r>
            <a:r>
              <a:rPr lang="en-US" dirty="0" err="1"/>
              <a:t>CONtinue</a:t>
            </a:r>
            <a:r>
              <a:rPr lang="en-US" dirty="0"/>
              <a:t>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4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90" y="2581830"/>
            <a:ext cx="5808619" cy="39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извежда на конзолата всички числа от 1 до 100 които се делят или на 7 или на 11 без остатък.</a:t>
            </a:r>
          </a:p>
          <a:p>
            <a:r>
              <a:rPr lang="bg-BG" dirty="0" smtClean="0"/>
              <a:t>Решете задачата по 3 различни начина съответно с трите цикли от лекцията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Масивът представлява подреден списък</a:t>
            </a:r>
            <a:r>
              <a:rPr lang="en-US" dirty="0"/>
              <a:t> </a:t>
            </a:r>
            <a:r>
              <a:rPr lang="bg-BG" dirty="0"/>
              <a:t>от елементи</a:t>
            </a:r>
            <a:endParaRPr lang="en-US" dirty="0"/>
          </a:p>
          <a:p>
            <a:r>
              <a:rPr lang="bg-BG" dirty="0"/>
              <a:t>Масивът се съхранява в една променлива, но съдържа множество стойности</a:t>
            </a:r>
            <a:endParaRPr lang="en-US" dirty="0"/>
          </a:p>
          <a:p>
            <a:r>
              <a:rPr lang="bg-BG" dirty="0" smtClean="0"/>
              <a:t>Достъпът </a:t>
            </a:r>
            <a:r>
              <a:rPr lang="bg-BG" dirty="0"/>
              <a:t>до елементите се осъществява с </a:t>
            </a:r>
            <a:r>
              <a:rPr lang="bg-BG" dirty="0" smtClean="0"/>
              <a:t>индекс</a:t>
            </a:r>
            <a:endParaRPr lang="bg-BG" dirty="0"/>
          </a:p>
          <a:p>
            <a:r>
              <a:rPr lang="bg-BG" dirty="0"/>
              <a:t>Индексите започват от 0</a:t>
            </a:r>
          </a:p>
          <a:p>
            <a:r>
              <a:rPr lang="bg-BG" dirty="0" smtClean="0"/>
              <a:t>Вградената стойност за масивите </a:t>
            </a:r>
            <a:r>
              <a:rPr lang="en-US" dirty="0" smtClean="0"/>
              <a:t>length </a:t>
            </a:r>
            <a:r>
              <a:rPr lang="bg-BG" dirty="0" smtClean="0"/>
              <a:t>връща броя на елементи в масива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bg-BG" dirty="0" smtClean="0"/>
              <a:t>променливите вътрешно също представляват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3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4" name="Picture 2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27" y="2214694"/>
            <a:ext cx="8504745" cy="30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8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err="1" smtClean="0"/>
              <a:t>итерира</a:t>
            </a:r>
            <a:r>
              <a:rPr lang="bg-BG" dirty="0" smtClean="0"/>
              <a:t> върху всички елементи от дадена колекция</a:t>
            </a:r>
          </a:p>
          <a:p>
            <a:r>
              <a:rPr lang="bg-BG" dirty="0" smtClean="0"/>
              <a:t>Използва </a:t>
            </a:r>
            <a:r>
              <a:rPr lang="bg-BG" dirty="0"/>
              <a:t>структурата „</a:t>
            </a:r>
            <a:r>
              <a:rPr lang="en-US" noProof="1"/>
              <a:t>for (Type element : collection)</a:t>
            </a:r>
            <a:r>
              <a:rPr lang="bg-BG" dirty="0" smtClean="0"/>
              <a:t>“</a:t>
            </a:r>
          </a:p>
          <a:p>
            <a:r>
              <a:rPr lang="bg-BG" dirty="0" smtClean="0"/>
              <a:t>Може да </a:t>
            </a:r>
            <a:r>
              <a:rPr lang="bg-BG" dirty="0" err="1" smtClean="0"/>
              <a:t>итерира</a:t>
            </a:r>
            <a:r>
              <a:rPr lang="bg-BG" dirty="0" smtClean="0"/>
              <a:t> </a:t>
            </a:r>
            <a:r>
              <a:rPr lang="bg-BG" dirty="0" err="1" smtClean="0"/>
              <a:t>върхо</a:t>
            </a:r>
            <a:r>
              <a:rPr lang="bg-BG" dirty="0" smtClean="0"/>
              <a:t> масиви и колекции от </a:t>
            </a:r>
            <a:r>
              <a:rPr lang="bg-BG" dirty="0" err="1" smtClean="0"/>
              <a:t>вякакав</a:t>
            </a:r>
            <a:r>
              <a:rPr lang="bg-BG" dirty="0" smtClean="0"/>
              <a:t>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6434695" cy="27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Циклите могат да бъдат вложени един в друг</a:t>
            </a:r>
          </a:p>
          <a:p>
            <a:r>
              <a:rPr lang="bg-BG" dirty="0" smtClean="0"/>
              <a:t>Когато се използват вложени цикли трябва да се внимава за понижаване на бързодействието на програмата</a:t>
            </a:r>
          </a:p>
          <a:p>
            <a:r>
              <a:rPr lang="bg-BG" dirty="0" smtClean="0"/>
              <a:t>Често се използват за изчерпване на вероятности и комбинации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1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Вложени </a:t>
            </a:r>
            <a:r>
              <a:rPr lang="bg-BG" dirty="0" smtClean="0"/>
              <a:t>Цикли демо</a:t>
            </a:r>
            <a:endParaRPr lang="en-US" dirty="0"/>
          </a:p>
        </p:txBody>
      </p:sp>
      <p:pic>
        <p:nvPicPr>
          <p:cNvPr id="3074" name="Picture 2" descr="http://faisal.comoj.com/images/bloguseimages/Nested-For-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35" y="2097088"/>
            <a:ext cx="4059753" cy="424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8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Циклите повтарят даден </a:t>
            </a:r>
            <a:r>
              <a:rPr lang="bg-BG" dirty="0" smtClean="0"/>
              <a:t>блок от код</a:t>
            </a:r>
            <a:endParaRPr lang="bg-BG" dirty="0"/>
          </a:p>
          <a:p>
            <a:r>
              <a:rPr lang="bg-BG" dirty="0"/>
              <a:t>Едно завъртане на цикъл се нарича итерация</a:t>
            </a:r>
          </a:p>
          <a:p>
            <a:r>
              <a:rPr lang="bg-BG" dirty="0"/>
              <a:t>Циклите се изпълняват докато условите на цикъла е вярно</a:t>
            </a:r>
          </a:p>
          <a:p>
            <a:r>
              <a:rPr lang="bg-BG" dirty="0"/>
              <a:t>Помагат за пресмятана и изчерпване</a:t>
            </a:r>
          </a:p>
          <a:p>
            <a:r>
              <a:rPr lang="bg-BG" dirty="0"/>
              <a:t>Цикли които се повтарят безкрайно пораждат грешка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10405"/>
          </a:xfrm>
        </p:spPr>
        <p:txBody>
          <a:bodyPr/>
          <a:lstStyle/>
          <a:p>
            <a:r>
              <a:rPr lang="bg-BG" dirty="0" smtClean="0"/>
              <a:t>Направете програма която принтира числата от 1 до 20 на 5 реда и 4 колони както е показано на картинката: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57" y="3749761"/>
            <a:ext cx="1868960" cy="21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4098" name="Picture 2" descr="http://www.pdp.org.au/sites/default/files/3D-Small-People-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66" y="2097088"/>
            <a:ext cx="6844892" cy="365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8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Повтаря се блок от код докато определено условие е изпълнено</a:t>
            </a:r>
          </a:p>
          <a:p>
            <a:r>
              <a:rPr lang="bg-BG" dirty="0"/>
              <a:t>Ако тялото на цикъла съдържа едно условие – скоби не са задължителни</a:t>
            </a:r>
          </a:p>
          <a:p>
            <a:r>
              <a:rPr lang="bg-BG" dirty="0"/>
              <a:t>Препоръчително е винаги да се поставят скоби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ЦИкълът</a:t>
            </a:r>
            <a:r>
              <a:rPr lang="bg-BG" dirty="0"/>
              <a:t> </a:t>
            </a:r>
            <a:r>
              <a:rPr lang="en-US" dirty="0"/>
              <a:t>while </a:t>
            </a:r>
            <a:r>
              <a:rPr lang="bg-BG" dirty="0" err="1"/>
              <a:t>ДЕМо</a:t>
            </a:r>
            <a:endParaRPr lang="en-US" dirty="0"/>
          </a:p>
        </p:txBody>
      </p:sp>
      <p:pic>
        <p:nvPicPr>
          <p:cNvPr id="1026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29" y="2097088"/>
            <a:ext cx="4795365" cy="43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02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Цикъла </a:t>
            </a:r>
            <a:r>
              <a:rPr lang="en-US" dirty="0"/>
              <a:t>DO{..} while()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Подобен на </a:t>
            </a:r>
            <a:r>
              <a:rPr lang="bg-BG" dirty="0" err="1"/>
              <a:t>цъкъла</a:t>
            </a:r>
            <a:r>
              <a:rPr lang="bg-BG" dirty="0"/>
              <a:t> </a:t>
            </a:r>
            <a:r>
              <a:rPr lang="en-US" dirty="0"/>
              <a:t>while</a:t>
            </a:r>
          </a:p>
          <a:p>
            <a:r>
              <a:rPr lang="bg-BG" dirty="0"/>
              <a:t>Условието на цикъла се проверява след всяка итерация</a:t>
            </a:r>
          </a:p>
          <a:p>
            <a:r>
              <a:rPr lang="bg-BG" dirty="0"/>
              <a:t>Цикълът винаги се изпълнява поне веднъж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1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Цикъла </a:t>
            </a:r>
            <a:r>
              <a:rPr lang="en-US" dirty="0"/>
              <a:t>DO{..} while()</a:t>
            </a:r>
          </a:p>
        </p:txBody>
      </p:sp>
      <p:pic>
        <p:nvPicPr>
          <p:cNvPr id="4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26" y="2181743"/>
            <a:ext cx="6755971" cy="40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ЦИкълът</a:t>
            </a:r>
            <a:r>
              <a:rPr lang="bg-BG" dirty="0"/>
              <a:t> </a:t>
            </a:r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Цикълът </a:t>
            </a:r>
            <a:r>
              <a:rPr lang="en-US" dirty="0"/>
              <a:t>for </a:t>
            </a:r>
            <a:r>
              <a:rPr lang="bg-BG" dirty="0"/>
              <a:t>се състои от 4 части:</a:t>
            </a:r>
          </a:p>
          <a:p>
            <a:pPr marL="0" indent="0">
              <a:buNone/>
            </a:pPr>
            <a:r>
              <a:rPr lang="bg-BG" dirty="0"/>
              <a:t>1) И</a:t>
            </a:r>
            <a:r>
              <a:rPr lang="bg-BG" dirty="0" smtClean="0"/>
              <a:t>нициализация</a:t>
            </a:r>
            <a:r>
              <a:rPr lang="bg-BG" dirty="0"/>
              <a:t>;</a:t>
            </a:r>
            <a:r>
              <a:rPr lang="en-US" dirty="0"/>
              <a:t> 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2) Проверка на условието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3) </a:t>
            </a:r>
            <a:r>
              <a:rPr lang="bg-BG" dirty="0" err="1"/>
              <a:t>Помяна</a:t>
            </a:r>
            <a:r>
              <a:rPr lang="bg-BG" dirty="0"/>
              <a:t>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</a:p>
          <a:p>
            <a:pPr marL="0" indent="0">
              <a:buNone/>
            </a:pPr>
            <a:r>
              <a:rPr lang="bg-BG" dirty="0"/>
              <a:t>4) Тяло на цикълът </a:t>
            </a:r>
            <a:r>
              <a:rPr lang="en-US" dirty="0"/>
              <a:t>//</a:t>
            </a:r>
            <a:r>
              <a:rPr lang="bg-BG" dirty="0"/>
              <a:t> задължителна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ЦИКЪЛЪТ </a:t>
            </a:r>
            <a:r>
              <a:rPr lang="en-US" dirty="0"/>
              <a:t>FOR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404848"/>
            <a:ext cx="8105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ПРЕКЪСВАНЕ НА ИЗПЪЛНЕНИЕТО С </a:t>
            </a:r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BREAK </a:t>
            </a:r>
            <a:r>
              <a:rPr lang="bg-BG" dirty="0"/>
              <a:t>ПРЕКЪСВА ИЗПЪЛНЕНИЕТО НЕЗАВИСИМО ОТ УСЛОВИТО НА ЦИКЪЛА</a:t>
            </a:r>
          </a:p>
          <a:p>
            <a:r>
              <a:rPr lang="bg-BG" dirty="0"/>
              <a:t>ВАЖИ ЗА ВСИЧКИ ТИПОВЕ ЦИКЛИ</a:t>
            </a:r>
          </a:p>
          <a:p>
            <a:r>
              <a:rPr lang="bg-BG" dirty="0"/>
              <a:t>КОДЪТ В ЦИКЪЛА СЛЕД </a:t>
            </a:r>
            <a:r>
              <a:rPr lang="en-US" dirty="0"/>
              <a:t>BREAK </a:t>
            </a:r>
            <a:r>
              <a:rPr lang="bg-BG" dirty="0"/>
              <a:t>НЕ СЕ ИЗПЪЛНЯВА </a:t>
            </a:r>
          </a:p>
          <a:p>
            <a:r>
              <a:rPr lang="bg-BG" dirty="0"/>
              <a:t>ИЗПОЛЗВАЙТЕ </a:t>
            </a:r>
            <a:r>
              <a:rPr lang="en-US" dirty="0"/>
              <a:t>BREAK </a:t>
            </a:r>
            <a:r>
              <a:rPr lang="bg-BG" dirty="0"/>
              <a:t>САМО КОГАТО Е НАЛОЖИТЕЛНО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5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1616</TotalTime>
  <Words>390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Цикли и масиви</vt:lpstr>
      <vt:lpstr>Цикли</vt:lpstr>
      <vt:lpstr>Цикълът while</vt:lpstr>
      <vt:lpstr>ЦИкълът while ДЕМо</vt:lpstr>
      <vt:lpstr>Цикъла DO{..} while()</vt:lpstr>
      <vt:lpstr>Цикъла DO{..} while()</vt:lpstr>
      <vt:lpstr>ЦИкълът for</vt:lpstr>
      <vt:lpstr>ЦИКЪЛЪТ FOR ДЕМО</vt:lpstr>
      <vt:lpstr>ПРЕКЪСВАНЕ НА ИЗПЪЛНЕНИЕТО С BREAK</vt:lpstr>
      <vt:lpstr>ПРЕКЪСВАНЕ НА ИЗПЪЛНЕНИЕТО С BREAK ДЕМО</vt:lpstr>
      <vt:lpstr>Операторът CONtinue</vt:lpstr>
      <vt:lpstr>Операторът CONtinue ДЕМО</vt:lpstr>
      <vt:lpstr>задача</vt:lpstr>
      <vt:lpstr>масиви</vt:lpstr>
      <vt:lpstr>Масиви Демо</vt:lpstr>
      <vt:lpstr>Цикълът foreach</vt:lpstr>
      <vt:lpstr>Цикълът foreach ДЕМО</vt:lpstr>
      <vt:lpstr>Вложени Цикли</vt:lpstr>
      <vt:lpstr>Вложени Цикли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224</cp:revision>
  <dcterms:created xsi:type="dcterms:W3CDTF">2014-11-09T09:00:38Z</dcterms:created>
  <dcterms:modified xsi:type="dcterms:W3CDTF">2014-12-12T15:55:48Z</dcterms:modified>
</cp:coreProperties>
</file>