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Въведение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Информацията която се намира в паметта на компютъра се съхранява в променливи</a:t>
            </a:r>
          </a:p>
          <a:p>
            <a:r>
              <a:rPr lang="bg-BG" dirty="0" smtClean="0"/>
              <a:t>Променливите имат  име, тип и стойност</a:t>
            </a:r>
          </a:p>
          <a:p>
            <a:r>
              <a:rPr lang="bg-BG" dirty="0" smtClean="0"/>
              <a:t>Променливите съществуват в определен обхват</a:t>
            </a:r>
          </a:p>
        </p:txBody>
      </p:sp>
    </p:spTree>
    <p:extLst>
      <p:ext uri="{BB962C8B-B14F-4D97-AF65-F5344CB8AC3E}">
        <p14:creationId xmlns:p14="http://schemas.microsoft.com/office/powerpoint/2010/main" val="29981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Променливи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1233</TotalTime>
  <Words>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Въведение в JAVA</vt:lpstr>
      <vt:lpstr>Променливи в JAVA</vt:lpstr>
      <vt:lpstr>Променливи 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42</cp:revision>
  <dcterms:created xsi:type="dcterms:W3CDTF">2014-11-09T09:00:38Z</dcterms:created>
  <dcterms:modified xsi:type="dcterms:W3CDTF">2014-11-28T09:58:51Z</dcterms:modified>
</cp:coreProperties>
</file>