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69" r:id="rId3"/>
    <p:sldId id="270" r:id="rId4"/>
    <p:sldId id="265" r:id="rId5"/>
    <p:sldId id="266" r:id="rId6"/>
    <p:sldId id="267" r:id="rId7"/>
    <p:sldId id="257" r:id="rId8"/>
    <p:sldId id="258" r:id="rId9"/>
    <p:sldId id="259" r:id="rId10"/>
    <p:sldId id="260" r:id="rId11"/>
    <p:sldId id="261" r:id="rId12"/>
    <p:sldId id="262" r:id="rId13"/>
    <p:sldId id="275" r:id="rId14"/>
    <p:sldId id="276" r:id="rId15"/>
    <p:sldId id="263" r:id="rId16"/>
    <p:sldId id="264" r:id="rId17"/>
    <p:sldId id="268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1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6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71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276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19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46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72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22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3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2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0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2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4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6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4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9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7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D4EFB-1649-4F74-89D1-9FCA056B78EF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49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425939"/>
          </a:xfrm>
        </p:spPr>
        <p:txBody>
          <a:bodyPr/>
          <a:lstStyle/>
          <a:p>
            <a:pPr algn="ctr"/>
            <a:r>
              <a:rPr lang="bg-BG" dirty="0" smtClean="0"/>
              <a:t>Функции в </a:t>
            </a:r>
            <a:r>
              <a:rPr lang="en-US" dirty="0" smtClean="0"/>
              <a:t>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Параметри на функции в </a:t>
            </a:r>
            <a:r>
              <a:rPr lang="en-US" dirty="0" smtClean="0"/>
              <a:t>JAVA </a:t>
            </a:r>
            <a:r>
              <a:rPr lang="bg-BG" dirty="0" err="1" smtClean="0"/>
              <a:t>ДЕмо</a:t>
            </a:r>
            <a:endParaRPr lang="en-US" dirty="0"/>
          </a:p>
        </p:txBody>
      </p:sp>
      <p:pic>
        <p:nvPicPr>
          <p:cNvPr id="4" name="Picture 2" descr="http://mathinsight.org/media/image/image/function_machine_paramet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2214694"/>
            <a:ext cx="5124450" cy="44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94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Връщане на стойност от функция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Функциите могат да връщат стойност</a:t>
            </a:r>
          </a:p>
          <a:p>
            <a:r>
              <a:rPr lang="bg-BG" dirty="0" smtClean="0"/>
              <a:t>Типа на връщаната стойност трябва да бъде дефиниран при декларацията на функцията</a:t>
            </a:r>
          </a:p>
          <a:p>
            <a:r>
              <a:rPr lang="bg-BG" dirty="0" smtClean="0"/>
              <a:t>Връщането на резултат се извършва с </a:t>
            </a:r>
            <a:r>
              <a:rPr lang="en-US" dirty="0" smtClean="0"/>
              <a:t>return</a:t>
            </a:r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73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Връщане на стойност от </a:t>
            </a:r>
            <a:r>
              <a:rPr lang="bg-BG" dirty="0" smtClean="0"/>
              <a:t>функция</a:t>
            </a:r>
            <a:r>
              <a:rPr lang="en-US" dirty="0" smtClean="0"/>
              <a:t>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4" name="Picture 2" descr="http://hiyougami.webs.com/return-wallpaper-1920x10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14694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513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Променлив Брой параметри в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Една функция може да приема променлив брой параметри</a:t>
            </a:r>
          </a:p>
          <a:p>
            <a:r>
              <a:rPr lang="bg-BG" dirty="0" smtClean="0"/>
              <a:t>Параметрите трябва да са от един и съши тип</a:t>
            </a:r>
          </a:p>
          <a:p>
            <a:r>
              <a:rPr lang="bg-BG" dirty="0" smtClean="0"/>
              <a:t>Параметрите се обхождат като масив</a:t>
            </a:r>
          </a:p>
        </p:txBody>
      </p:sp>
    </p:spTree>
    <p:extLst>
      <p:ext uri="{BB962C8B-B14F-4D97-AF65-F5344CB8AC3E}">
        <p14:creationId xmlns:p14="http://schemas.microsoft.com/office/powerpoint/2010/main" val="3116970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Променлив Брой параметри в </a:t>
            </a:r>
            <a:r>
              <a:rPr lang="en-US" dirty="0" smtClean="0"/>
              <a:t>JAVA</a:t>
            </a:r>
            <a:r>
              <a:rPr lang="bg-BG" dirty="0" smtClean="0"/>
              <a:t> ДЕМО</a:t>
            </a:r>
            <a:endParaRPr lang="en-US" dirty="0"/>
          </a:p>
        </p:txBody>
      </p:sp>
      <p:pic>
        <p:nvPicPr>
          <p:cNvPr id="1026" name="Picture 2" descr="https://cdn3.iconfinder.com/data/icons/linecons-free-vector-icons-pack/32/params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589" y="2097088"/>
            <a:ext cx="3331646" cy="333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395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С помощта на функции в </a:t>
            </a:r>
            <a:r>
              <a:rPr lang="en-US" dirty="0" smtClean="0"/>
              <a:t>JAVA </a:t>
            </a:r>
            <a:r>
              <a:rPr lang="bg-BG" dirty="0" smtClean="0"/>
              <a:t>направете </a:t>
            </a:r>
            <a:r>
              <a:rPr lang="bg-BG" dirty="0"/>
              <a:t>програма, която пресмята лицето на триъгълник по зададена страна и височина към нея. (</a:t>
            </a:r>
            <a:r>
              <a:rPr lang="en-US" dirty="0"/>
              <a:t>S=</a:t>
            </a:r>
            <a:r>
              <a:rPr lang="en-US" dirty="0" err="1"/>
              <a:t>a.ha</a:t>
            </a:r>
            <a:r>
              <a:rPr lang="en-US" dirty="0"/>
              <a:t>/2</a:t>
            </a:r>
            <a:r>
              <a:rPr lang="bg-BG" dirty="0"/>
              <a:t>)</a:t>
            </a:r>
            <a:r>
              <a:rPr lang="en-US" dirty="0"/>
              <a:t>. </a:t>
            </a:r>
            <a:r>
              <a:rPr lang="bg-BG" dirty="0"/>
              <a:t>На случаен принцип генерирайте 10 различни страни и съответно височини към тях и изведете лицето на образувания от тях триъгълник на </a:t>
            </a:r>
            <a:r>
              <a:rPr lang="bg-BG" dirty="0" smtClean="0"/>
              <a:t>екрана</a:t>
            </a:r>
            <a:endParaRPr lang="en-US" dirty="0" smtClean="0"/>
          </a:p>
          <a:p>
            <a:pPr marL="0" indent="0">
              <a:buNone/>
            </a:pPr>
            <a:r>
              <a:rPr lang="bg-BG" dirty="0" smtClean="0"/>
              <a:t>Дефинирайте функция за пресмятането на лицето</a:t>
            </a:r>
          </a:p>
          <a:p>
            <a:pPr marL="0" indent="0">
              <a:buNone/>
            </a:pPr>
            <a:r>
              <a:rPr lang="bg-BG" dirty="0" smtClean="0"/>
              <a:t>Дефинирайте функция за извеждането на страната, височината и лицето</a:t>
            </a:r>
            <a:endParaRPr lang="en-US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8828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Живот на променливите в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Променливите живеят в рамките на къдрави скоби </a:t>
            </a:r>
            <a:r>
              <a:rPr lang="en-US" dirty="0" smtClean="0"/>
              <a:t>{</a:t>
            </a:r>
            <a:endParaRPr lang="bg-BG" dirty="0" smtClean="0"/>
          </a:p>
          <a:p>
            <a:r>
              <a:rPr lang="bg-BG" dirty="0" smtClean="0"/>
              <a:t>След като напуснат къдравите скоби в които са дефинирани променливите спират да съществуват</a:t>
            </a:r>
          </a:p>
          <a:p>
            <a:r>
              <a:rPr lang="bg-BG" dirty="0" smtClean="0"/>
              <a:t>Добра практика е променливите да „живеят“ възможно най-малко време</a:t>
            </a:r>
          </a:p>
          <a:p>
            <a:r>
              <a:rPr lang="bg-BG" dirty="0" smtClean="0"/>
              <a:t>Добра практика е променливите да се дефинират точно преди да започнат да се използват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53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	Живот </a:t>
            </a:r>
            <a:r>
              <a:rPr lang="bg-BG" dirty="0"/>
              <a:t>на променливите в </a:t>
            </a:r>
            <a:r>
              <a:rPr lang="en-US" dirty="0" smtClean="0"/>
              <a:t>java</a:t>
            </a:r>
            <a:r>
              <a:rPr lang="bg-BG" dirty="0" smtClean="0"/>
              <a:t> демо</a:t>
            </a:r>
            <a:endParaRPr lang="en-US" dirty="0"/>
          </a:p>
        </p:txBody>
      </p:sp>
      <p:pic>
        <p:nvPicPr>
          <p:cNvPr id="2052" name="Picture 4" descr="http://www.upliftt.com/wp-content/uploads/2013/06/Lifetime-420x2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102" y="2097088"/>
            <a:ext cx="7332619" cy="375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980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Рекурсия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Извикването на една функция сама себе си се нарича рекурсия</a:t>
            </a:r>
          </a:p>
          <a:p>
            <a:r>
              <a:rPr lang="bg-BG" dirty="0" smtClean="0"/>
              <a:t>Дъно на рекурсията се нарича условието при което функцията спира да се </a:t>
            </a:r>
            <a:r>
              <a:rPr lang="bg-BG" dirty="0" err="1" smtClean="0"/>
              <a:t>самоизвиква</a:t>
            </a:r>
            <a:endParaRPr lang="bg-BG" dirty="0" smtClean="0"/>
          </a:p>
          <a:p>
            <a:r>
              <a:rPr lang="bg-BG" dirty="0" smtClean="0"/>
              <a:t>Рекурсията винаги трябва да има дъно</a:t>
            </a:r>
          </a:p>
        </p:txBody>
      </p:sp>
    </p:spTree>
    <p:extLst>
      <p:ext uri="{BB962C8B-B14F-4D97-AF65-F5344CB8AC3E}">
        <p14:creationId xmlns:p14="http://schemas.microsoft.com/office/powerpoint/2010/main" val="425916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Рекурсия</a:t>
            </a:r>
            <a:r>
              <a:rPr lang="en-US" dirty="0" smtClean="0"/>
              <a:t>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4098" name="Picture 2" descr="http://caseelse.net/wp-content/uploads/2008/05/recursionag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669" y="2097088"/>
            <a:ext cx="5385486" cy="430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95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Генериране на случайни стойности в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сферата на софтуерното инженерство съществува проблем с генериране на случайни стойности</a:t>
            </a:r>
          </a:p>
          <a:p>
            <a:r>
              <a:rPr lang="bg-BG" dirty="0" smtClean="0"/>
              <a:t>Генерираните от </a:t>
            </a:r>
            <a:r>
              <a:rPr lang="en-US" dirty="0" smtClean="0"/>
              <a:t>JAVA </a:t>
            </a:r>
            <a:r>
              <a:rPr lang="bg-BG" dirty="0" smtClean="0"/>
              <a:t>стойности се наричат „псевдо случайни“</a:t>
            </a:r>
          </a:p>
          <a:p>
            <a:r>
              <a:rPr lang="bg-BG" dirty="0" smtClean="0"/>
              <a:t>Псевдо случайните стойности се генерират с помощта на обекта </a:t>
            </a:r>
            <a:r>
              <a:rPr lang="en-US" dirty="0" smtClean="0"/>
              <a:t>Rand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30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 се състави програма на </a:t>
            </a:r>
            <a:r>
              <a:rPr lang="en-US" dirty="0" smtClean="0"/>
              <a:t>JAVA</a:t>
            </a:r>
            <a:r>
              <a:rPr lang="ru-RU" dirty="0" smtClean="0"/>
              <a:t>, </a:t>
            </a:r>
            <a:r>
              <a:rPr lang="ru-RU" dirty="0"/>
              <a:t>която извежда сумата на всички числа от интервала 1 до </a:t>
            </a:r>
            <a:r>
              <a:rPr lang="ru-RU" dirty="0" smtClean="0"/>
              <a:t>въведено</a:t>
            </a:r>
            <a:r>
              <a:rPr lang="en-US" dirty="0" smtClean="0"/>
              <a:t> </a:t>
            </a:r>
            <a:r>
              <a:rPr lang="bg-BG" dirty="0" smtClean="0"/>
              <a:t>от конзолата</a:t>
            </a:r>
            <a:r>
              <a:rPr lang="ru-RU" dirty="0" smtClean="0"/>
              <a:t> число.</a:t>
            </a:r>
            <a:r>
              <a:rPr lang="ru-RU" dirty="0"/>
              <a:t> </a:t>
            </a:r>
            <a:br>
              <a:rPr lang="ru-RU" dirty="0"/>
            </a:br>
            <a:r>
              <a:rPr lang="ru-RU" dirty="0" smtClean="0"/>
              <a:t>Числото трябва да е в интервала </a:t>
            </a:r>
            <a:r>
              <a:rPr lang="ru-RU" dirty="0"/>
              <a:t>[10 - 30000</a:t>
            </a:r>
            <a:r>
              <a:rPr lang="ru-RU" dirty="0" smtClean="0"/>
              <a:t>].</a:t>
            </a:r>
          </a:p>
          <a:p>
            <a:r>
              <a:rPr lang="bg-BG" dirty="0" smtClean="0"/>
              <a:t>Използвайте рекурсия за решението на задачата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32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Въпроси</a:t>
            </a:r>
            <a:endParaRPr lang="en-US" dirty="0"/>
          </a:p>
        </p:txBody>
      </p:sp>
      <p:pic>
        <p:nvPicPr>
          <p:cNvPr id="5122" name="Picture 2" descr="http://capitalcampaignmagic.com/wpsys/wp-content/uploads/2013/09/questions-webin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662" y="1890583"/>
            <a:ext cx="5905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39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случайни </a:t>
            </a:r>
            <a:r>
              <a:rPr lang="bg-BG" dirty="0" smtClean="0"/>
              <a:t>стойности</a:t>
            </a:r>
            <a:r>
              <a:rPr lang="en-US" dirty="0" smtClean="0"/>
              <a:t>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3074" name="Picture 2" descr="http://images.wikia.com/sonnywithachance/images/archive/d/d9/20110226213549!So_Rand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026" y="2097088"/>
            <a:ext cx="5536771" cy="322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57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Многомерни масиви в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Елементите на един масив също могат да бъдат масиви</a:t>
            </a:r>
          </a:p>
          <a:p>
            <a:r>
              <a:rPr lang="bg-BG" dirty="0" smtClean="0"/>
              <a:t>Масиви чиито елементи също са масиви се наричат многомерни масиви</a:t>
            </a:r>
          </a:p>
          <a:p>
            <a:r>
              <a:rPr lang="bg-BG" dirty="0" smtClean="0"/>
              <a:t>Многомерните масиви могат да имат 2 или повече измерения</a:t>
            </a:r>
            <a:endParaRPr lang="en-US" dirty="0" smtClean="0"/>
          </a:p>
          <a:p>
            <a:r>
              <a:rPr lang="bg-BG" dirty="0" smtClean="0"/>
              <a:t>Често пъти 2 мерните масиви се използват за представяне на таблици или матрици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3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Многомерни масиви в </a:t>
            </a:r>
            <a:r>
              <a:rPr lang="en-US" dirty="0"/>
              <a:t>JAVA</a:t>
            </a:r>
          </a:p>
        </p:txBody>
      </p:sp>
      <p:pic>
        <p:nvPicPr>
          <p:cNvPr id="1026" name="Picture 2" descr="http://www.reconnections.net/multidimensio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097088"/>
            <a:ext cx="3908919" cy="390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78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 smtClean="0"/>
              <a:t>Направете двумерен масив от тип </a:t>
            </a:r>
            <a:r>
              <a:rPr lang="en-US" dirty="0" smtClean="0"/>
              <a:t>String </a:t>
            </a:r>
            <a:r>
              <a:rPr lang="bg-BG" dirty="0" smtClean="0"/>
              <a:t>с директна инициализация, който ще представлява таблица.</a:t>
            </a:r>
          </a:p>
          <a:p>
            <a:r>
              <a:rPr lang="bg-BG" dirty="0" smtClean="0"/>
              <a:t> Таблицата представлява меню в ресторант като на първия ред трябва да изброят 3 вида супи, на втория – 6 вида основни, а на третия 2 вида десерта. </a:t>
            </a:r>
          </a:p>
          <a:p>
            <a:r>
              <a:rPr lang="bg-BG" dirty="0" smtClean="0"/>
              <a:t>Принтирайте таблицата на екрана във вида:</a:t>
            </a:r>
          </a:p>
          <a:p>
            <a:pPr marL="0" indent="0">
              <a:buNone/>
            </a:pPr>
            <a:r>
              <a:rPr lang="bg-BG" dirty="0" smtClean="0"/>
              <a:t>Супи:  …..</a:t>
            </a:r>
          </a:p>
          <a:p>
            <a:pPr marL="0" indent="0">
              <a:buNone/>
            </a:pPr>
            <a:r>
              <a:rPr lang="bg-BG" dirty="0" smtClean="0"/>
              <a:t>Основни: …….</a:t>
            </a:r>
          </a:p>
          <a:p>
            <a:pPr marL="0" indent="0">
              <a:buNone/>
            </a:pPr>
            <a:r>
              <a:rPr lang="bg-BG" dirty="0" smtClean="0"/>
              <a:t>Десерти: ……..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84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Функции </a:t>
            </a:r>
            <a:r>
              <a:rPr lang="bg-BG" dirty="0" smtClean="0"/>
              <a:t>в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Функциите представляват именувани парчета код</a:t>
            </a:r>
          </a:p>
          <a:p>
            <a:r>
              <a:rPr lang="bg-BG" dirty="0"/>
              <a:t>С помощта на функциите се </a:t>
            </a:r>
            <a:r>
              <a:rPr lang="bg-BG" dirty="0" err="1"/>
              <a:t>преизползва</a:t>
            </a:r>
            <a:r>
              <a:rPr lang="bg-BG" dirty="0"/>
              <a:t> дадена функционалност</a:t>
            </a:r>
          </a:p>
          <a:p>
            <a:r>
              <a:rPr lang="bg-BG" dirty="0"/>
              <a:t>Помагат за организацията на кода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59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63147"/>
          </a:xfrm>
        </p:spPr>
        <p:txBody>
          <a:bodyPr/>
          <a:lstStyle/>
          <a:p>
            <a:pPr algn="ctr"/>
            <a:r>
              <a:rPr lang="bg-BG" dirty="0"/>
              <a:t>Функции демо</a:t>
            </a:r>
            <a:endParaRPr lang="en-US" dirty="0"/>
          </a:p>
        </p:txBody>
      </p:sp>
      <p:pic>
        <p:nvPicPr>
          <p:cNvPr id="5" name="Picture 2" descr="http://monovektor.com/wp-content/uploads/2012/08/1000px-Function_machine2-590x5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473" y="2214694"/>
            <a:ext cx="3989054" cy="381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159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Параметри на функции в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Функциите могат да приемат параметри</a:t>
            </a:r>
          </a:p>
          <a:p>
            <a:r>
              <a:rPr lang="bg-BG" dirty="0" smtClean="0"/>
              <a:t>Параметрите </a:t>
            </a:r>
            <a:r>
              <a:rPr lang="bg-BG" dirty="0"/>
              <a:t>се декларират при дефинирането на съответната </a:t>
            </a:r>
            <a:r>
              <a:rPr lang="bg-BG" dirty="0" smtClean="0"/>
              <a:t>функция</a:t>
            </a:r>
            <a:endParaRPr lang="en-US" dirty="0" smtClean="0"/>
          </a:p>
          <a:p>
            <a:r>
              <a:rPr lang="bg-BG" dirty="0" smtClean="0"/>
              <a:t>Могат да съществуват различни функции с едно и също име, но да приемат различен брой или тип параметри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87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1906</TotalTime>
  <Words>462</Words>
  <Application>Microsoft Office PowerPoint</Application>
  <PresentationFormat>Widescreen</PresentationFormat>
  <Paragraphs>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Tw Cen MT</vt:lpstr>
      <vt:lpstr>Circuit</vt:lpstr>
      <vt:lpstr>Функции в java</vt:lpstr>
      <vt:lpstr>Генериране на случайни стойности в JAVA</vt:lpstr>
      <vt:lpstr>случайни стойности ДЕМО</vt:lpstr>
      <vt:lpstr>Многомерни масиви в JAVA</vt:lpstr>
      <vt:lpstr>Многомерни масиви в JAVA</vt:lpstr>
      <vt:lpstr>Задача</vt:lpstr>
      <vt:lpstr>Функции в JAVA</vt:lpstr>
      <vt:lpstr>Функции демо</vt:lpstr>
      <vt:lpstr>Параметри на функции в JAVA</vt:lpstr>
      <vt:lpstr>Параметри на функции в JAVA ДЕмо</vt:lpstr>
      <vt:lpstr>Връщане на стойност от функция</vt:lpstr>
      <vt:lpstr>Връщане на стойност от функция ДЕМО</vt:lpstr>
      <vt:lpstr>Променлив Брой параметри в JAVA</vt:lpstr>
      <vt:lpstr>Променлив Брой параметри в JAVA ДЕМО</vt:lpstr>
      <vt:lpstr>задача</vt:lpstr>
      <vt:lpstr>Живот на променливите в java</vt:lpstr>
      <vt:lpstr> Живот на променливите в java демо</vt:lpstr>
      <vt:lpstr>Рекурсия</vt:lpstr>
      <vt:lpstr>Рекурсия демо</vt:lpstr>
      <vt:lpstr>Задача</vt:lpstr>
      <vt:lpstr>Въпроси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Bilyukov</dc:creator>
  <cp:lastModifiedBy>Georgi Bilyukov</cp:lastModifiedBy>
  <cp:revision>305</cp:revision>
  <dcterms:created xsi:type="dcterms:W3CDTF">2014-11-09T09:00:38Z</dcterms:created>
  <dcterms:modified xsi:type="dcterms:W3CDTF">2014-12-13T08:28:37Z</dcterms:modified>
</cp:coreProperties>
</file>