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3211"/>
            <a:ext cx="8689976" cy="2644346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Качествен програмен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Логически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Логическите изрази трябва да не са много сложни</a:t>
            </a:r>
          </a:p>
          <a:p>
            <a:r>
              <a:rPr lang="bg-BG" dirty="0" smtClean="0"/>
              <a:t>Ако се налага сложна логика разбиваме изразите на няколко вложени</a:t>
            </a:r>
          </a:p>
          <a:p>
            <a:r>
              <a:rPr lang="bg-BG" dirty="0" smtClean="0"/>
              <a:t>Най-честият случай на изпълнение винаги се слага в главния блок</a:t>
            </a:r>
          </a:p>
        </p:txBody>
      </p:sp>
    </p:spTree>
    <p:extLst>
      <p:ext uri="{BB962C8B-B14F-4D97-AF65-F5344CB8AC3E}">
        <p14:creationId xmlns:p14="http://schemas.microsoft.com/office/powerpoint/2010/main" val="75616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програма, която приема 2 масива от конзолата и извежда броя на съвпадащи числа</a:t>
            </a:r>
          </a:p>
        </p:txBody>
      </p:sp>
    </p:spTree>
    <p:extLst>
      <p:ext uri="{BB962C8B-B14F-4D97-AF65-F5344CB8AC3E}">
        <p14:creationId xmlns:p14="http://schemas.microsoft.com/office/powerpoint/2010/main" val="349424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програма, която приема 20 числа и намира тройката поредни числа с най-голяма сума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приема масив от 20 числа и едно число </a:t>
            </a:r>
            <a:r>
              <a:rPr lang="en-US" dirty="0"/>
              <a:t>K</a:t>
            </a:r>
            <a:r>
              <a:rPr lang="en-US" dirty="0" smtClean="0"/>
              <a:t>.</a:t>
            </a:r>
            <a:r>
              <a:rPr lang="bg-BG" dirty="0" smtClean="0"/>
              <a:t> Намерете дали в масива има поредица</a:t>
            </a:r>
            <a:r>
              <a:rPr lang="en-US" dirty="0" smtClean="0"/>
              <a:t>, </a:t>
            </a:r>
            <a:r>
              <a:rPr lang="bg-BG" dirty="0" err="1" smtClean="0"/>
              <a:t>чията</a:t>
            </a:r>
            <a:r>
              <a:rPr lang="bg-BG" dirty="0" smtClean="0"/>
              <a:t> сума е </a:t>
            </a:r>
            <a:r>
              <a:rPr lang="en-US" dirty="0" smtClean="0"/>
              <a:t>K:</a:t>
            </a:r>
          </a:p>
          <a:p>
            <a:r>
              <a:rPr lang="en-US" dirty="0" smtClean="0"/>
              <a:t>{4</a:t>
            </a:r>
            <a:r>
              <a:rPr lang="en-US" dirty="0"/>
              <a:t>, 3, 1,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dirty="0"/>
              <a:t>, 8}, </a:t>
            </a:r>
            <a:r>
              <a:rPr lang="en-US" dirty="0" smtClean="0"/>
              <a:t>K=11 </a:t>
            </a:r>
            <a:r>
              <a:rPr lang="en-US" dirty="0">
                <a:sym typeface="Wingdings" pitchFamily="2" charset="2"/>
              </a:rPr>
              <a:t> {4, 2, 5}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0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приема дума от конзолата и извежда номера на всяка нейна буква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програма, която приема едно число и обръща неговите цифри в обратен ред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чете поредица от символи и замества поредните повтарящи се символи със съответния символ повтарящ се само веднъж:</a:t>
            </a:r>
          </a:p>
          <a:p>
            <a:r>
              <a:rPr lang="bg-BG" dirty="0" smtClean="0"/>
              <a:t>Пример: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gggggssssstttttsssssaaaaa</a:t>
            </a:r>
            <a:r>
              <a:rPr lang="en-US" dirty="0" smtClean="0"/>
              <a:t>"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/>
              <a:t>“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gsts</a:t>
            </a:r>
            <a:r>
              <a:rPr lang="en-US" dirty="0" smtClean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е качествен код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Код който лесно се чете и е ясно за какво е предназначен</a:t>
            </a:r>
          </a:p>
          <a:p>
            <a:r>
              <a:rPr lang="bg-BG" dirty="0" smtClean="0"/>
              <a:t>Код който лесно се разширява</a:t>
            </a:r>
          </a:p>
          <a:p>
            <a:r>
              <a:rPr lang="bg-BG" dirty="0" smtClean="0"/>
              <a:t>Код чиято функционалност е имплементирана ясно</a:t>
            </a:r>
          </a:p>
          <a:p>
            <a:r>
              <a:rPr lang="bg-BG" dirty="0" smtClean="0"/>
              <a:t>Код който друг програмист може да разчете без да се замисля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Защо ни е качествен код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Професията програмист изисква умения за работа в екип и в този смисъл работата трябва да може да бъде споделяна</a:t>
            </a:r>
          </a:p>
          <a:p>
            <a:r>
              <a:rPr lang="bg-BG" dirty="0" smtClean="0"/>
              <a:t>Качествения код намаля възможността от грешки</a:t>
            </a:r>
          </a:p>
          <a:p>
            <a:r>
              <a:rPr lang="bg-BG" dirty="0" smtClean="0"/>
              <a:t>Оптимизира работния процес</a:t>
            </a:r>
          </a:p>
          <a:p>
            <a:r>
              <a:rPr lang="bg-BG" dirty="0" smtClean="0"/>
              <a:t>Спестява време</a:t>
            </a:r>
          </a:p>
          <a:p>
            <a:r>
              <a:rPr lang="bg-BG" dirty="0" smtClean="0"/>
              <a:t>Качественият код се </a:t>
            </a:r>
            <a:r>
              <a:rPr lang="bg-BG" dirty="0" err="1" smtClean="0"/>
              <a:t>дебъгва</a:t>
            </a:r>
            <a:r>
              <a:rPr lang="bg-BG" dirty="0" smtClean="0"/>
              <a:t> по-лесно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7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Форматиране на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Форматирането на кода засилва </a:t>
            </a:r>
            <a:r>
              <a:rPr lang="bg-BG" dirty="0" err="1" smtClean="0"/>
              <a:t>четимостта</a:t>
            </a:r>
            <a:r>
              <a:rPr lang="bg-BG" dirty="0" smtClean="0"/>
              <a:t> му</a:t>
            </a:r>
          </a:p>
          <a:p>
            <a:r>
              <a:rPr lang="bg-BG" dirty="0" smtClean="0"/>
              <a:t>Правила за форматиране :</a:t>
            </a:r>
          </a:p>
          <a:p>
            <a:r>
              <a:rPr lang="bg-BG" dirty="0" smtClean="0"/>
              <a:t>Поставяме знакът </a:t>
            </a:r>
            <a:r>
              <a:rPr lang="en-US" dirty="0" smtClean="0"/>
              <a:t>{ </a:t>
            </a:r>
            <a:r>
              <a:rPr lang="bg-BG" dirty="0" smtClean="0"/>
              <a:t>на същия ред</a:t>
            </a:r>
          </a:p>
          <a:p>
            <a:r>
              <a:rPr lang="bg-BG" dirty="0" smtClean="0"/>
              <a:t>Всеки блок </a:t>
            </a:r>
            <a:r>
              <a:rPr lang="en-US" dirty="0" smtClean="0"/>
              <a:t>{..}</a:t>
            </a:r>
            <a:r>
              <a:rPr lang="bg-BG" dirty="0" smtClean="0"/>
              <a:t> е с една табулация навътре</a:t>
            </a:r>
          </a:p>
          <a:p>
            <a:r>
              <a:rPr lang="bg-BG" dirty="0" smtClean="0"/>
              <a:t>Не се поставят излишни </a:t>
            </a:r>
            <a:r>
              <a:rPr lang="en-US" dirty="0" smtClean="0"/>
              <a:t>space </a:t>
            </a:r>
            <a:r>
              <a:rPr lang="bg-BG" dirty="0" smtClean="0"/>
              <a:t>или нови редове</a:t>
            </a:r>
          </a:p>
          <a:p>
            <a:r>
              <a:rPr lang="bg-BG" dirty="0" smtClean="0"/>
              <a:t>Винаги пишем </a:t>
            </a:r>
            <a:r>
              <a:rPr lang="en-US" dirty="0" smtClean="0"/>
              <a:t>{..} </a:t>
            </a:r>
            <a:r>
              <a:rPr lang="bg-BG" dirty="0" smtClean="0"/>
              <a:t>дори това да не е задължително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9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Форматиране на </a:t>
            </a:r>
            <a:r>
              <a:rPr lang="bg-BG" dirty="0" smtClean="0"/>
              <a:t>кода демо</a:t>
            </a:r>
            <a:endParaRPr lang="en-US" dirty="0"/>
          </a:p>
        </p:txBody>
      </p:sp>
      <p:pic>
        <p:nvPicPr>
          <p:cNvPr id="1026" name="Picture 2" descr="http://www.adaptavist.com/download/attachments/55574683/contentFormattingMacros_medium.png?version=1&amp;modificationDate=130563682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2097088"/>
            <a:ext cx="3962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2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Дефиниране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Променливите се </a:t>
            </a:r>
            <a:r>
              <a:rPr lang="bg-BG" dirty="0" err="1"/>
              <a:t>именоват</a:t>
            </a:r>
            <a:r>
              <a:rPr lang="bg-BG" dirty="0"/>
              <a:t> с </a:t>
            </a:r>
            <a:r>
              <a:rPr lang="en-US" dirty="0"/>
              <a:t>Camel </a:t>
            </a:r>
            <a:r>
              <a:rPr lang="en-US" dirty="0" smtClean="0"/>
              <a:t>Case</a:t>
            </a:r>
            <a:endParaRPr lang="bg-BG" dirty="0"/>
          </a:p>
          <a:p>
            <a:r>
              <a:rPr lang="bg-BG" dirty="0"/>
              <a:t>Името на променливата трябва да обяснява какво съдържа тя</a:t>
            </a:r>
            <a:endParaRPr lang="en-US" dirty="0" smtClean="0"/>
          </a:p>
          <a:p>
            <a:r>
              <a:rPr lang="bg-BG" dirty="0" smtClean="0"/>
              <a:t>Дефинираме променливите най-близо до използването им</a:t>
            </a:r>
          </a:p>
          <a:p>
            <a:r>
              <a:rPr lang="bg-BG" dirty="0" smtClean="0"/>
              <a:t>Намаляваме възможно най-много видимостта на променливите</a:t>
            </a:r>
          </a:p>
          <a:p>
            <a:r>
              <a:rPr lang="bg-BG" dirty="0" smtClean="0"/>
              <a:t>Стремим се да имаме възможно по-малко променливи в определен блок код</a:t>
            </a:r>
          </a:p>
        </p:txBody>
      </p:sp>
    </p:spTree>
    <p:extLst>
      <p:ext uri="{BB962C8B-B14F-4D97-AF65-F5344CB8AC3E}">
        <p14:creationId xmlns:p14="http://schemas.microsoft.com/office/powerpoint/2010/main" val="120176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Висококачествени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Методите трябва да са разположени една табулация навътре от останалия код</a:t>
            </a:r>
          </a:p>
          <a:p>
            <a:r>
              <a:rPr lang="bg-BG" dirty="0" smtClean="0"/>
              <a:t>Методите трябва да не са по-големи от „един екран“ или да се „побират на един екран“</a:t>
            </a:r>
            <a:endParaRPr lang="en-US" dirty="0" smtClean="0"/>
          </a:p>
          <a:p>
            <a:r>
              <a:rPr lang="bg-BG" dirty="0" smtClean="0"/>
              <a:t>Трябва да се избягва употребата на вертикален </a:t>
            </a:r>
            <a:r>
              <a:rPr lang="bg-BG" dirty="0" err="1" smtClean="0"/>
              <a:t>скрол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bg-BG" dirty="0" smtClean="0"/>
              <a:t>Ако функцията е прекалено голяма – разбиваме на по-малко функции</a:t>
            </a:r>
          </a:p>
          <a:p>
            <a:r>
              <a:rPr lang="bg-BG" dirty="0" smtClean="0"/>
              <a:t>Името на методите трябва да бъде </a:t>
            </a:r>
            <a:r>
              <a:rPr lang="en-US" dirty="0" smtClean="0"/>
              <a:t>Camel</a:t>
            </a:r>
            <a:r>
              <a:rPr lang="bg-BG" dirty="0" smtClean="0"/>
              <a:t> </a:t>
            </a:r>
            <a:r>
              <a:rPr lang="en-US" dirty="0" smtClean="0"/>
              <a:t>Case</a:t>
            </a:r>
          </a:p>
          <a:p>
            <a:r>
              <a:rPr lang="bg-BG" dirty="0" smtClean="0"/>
              <a:t>Името на функцията трябва да означава действие</a:t>
            </a:r>
            <a:endParaRPr lang="en-US" dirty="0" smtClean="0"/>
          </a:p>
          <a:p>
            <a:r>
              <a:rPr lang="bg-BG" dirty="0" smtClean="0"/>
              <a:t>Избягваме да връщаме резултат от други функции – винаги запазваме резултата в променлива и връщаме нея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7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Висококачествени методи</a:t>
            </a:r>
            <a:endParaRPr lang="en-US" dirty="0"/>
          </a:p>
        </p:txBody>
      </p:sp>
      <p:pic>
        <p:nvPicPr>
          <p:cNvPr id="2050" name="Picture 2" descr="http://2.bp.blogspot.com/-XYeqoQdXEpA/VEqt7kfjnCI/AAAAAAAADZY/3WGQNjwNlN8/s1600/Java_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4" y="2097088"/>
            <a:ext cx="51339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5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Висококачествени </a:t>
            </a:r>
            <a:r>
              <a:rPr lang="bg-BG" dirty="0" smtClean="0"/>
              <a:t>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Имената на класовете трябва да бъдат съществителни имена</a:t>
            </a:r>
          </a:p>
          <a:p>
            <a:r>
              <a:rPr lang="bg-BG" dirty="0" smtClean="0"/>
              <a:t>Имената на класовете се изписват в </a:t>
            </a:r>
            <a:r>
              <a:rPr lang="en-US" dirty="0" smtClean="0"/>
              <a:t>Pascal Case</a:t>
            </a:r>
          </a:p>
          <a:p>
            <a:r>
              <a:rPr lang="bg-BG" dirty="0" smtClean="0"/>
              <a:t>Класовете не трябва да бъдат прекалено големи 200 – 300 реда </a:t>
            </a:r>
          </a:p>
          <a:p>
            <a:r>
              <a:rPr lang="bg-BG" dirty="0" smtClean="0"/>
              <a:t>Дефинираме в този ред: константи, полета, </a:t>
            </a:r>
            <a:r>
              <a:rPr lang="bg-BG" dirty="0" err="1" smtClean="0"/>
              <a:t>кокнструктор</a:t>
            </a:r>
            <a:r>
              <a:rPr lang="bg-BG" dirty="0" smtClean="0"/>
              <a:t>, </a:t>
            </a:r>
            <a:r>
              <a:rPr lang="en-US" dirty="0" smtClean="0"/>
              <a:t>get/set </a:t>
            </a:r>
            <a:r>
              <a:rPr lang="bg-BG" dirty="0" smtClean="0"/>
              <a:t>функции, други функции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4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2930</TotalTime>
  <Words>474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Trebuchet MS</vt:lpstr>
      <vt:lpstr>Tw Cen MT</vt:lpstr>
      <vt:lpstr>Wingdings</vt:lpstr>
      <vt:lpstr>Circuit</vt:lpstr>
      <vt:lpstr>Качествен програмен код</vt:lpstr>
      <vt:lpstr>Какво е качествен код ?</vt:lpstr>
      <vt:lpstr>Защо ни е качествен код ? </vt:lpstr>
      <vt:lpstr>Форматиране на кода</vt:lpstr>
      <vt:lpstr>Форматиране на кода демо</vt:lpstr>
      <vt:lpstr>Дефиниране на променливи</vt:lpstr>
      <vt:lpstr>Висококачествени методи</vt:lpstr>
      <vt:lpstr>Висококачествени методи</vt:lpstr>
      <vt:lpstr>Висококачествени Класове</vt:lpstr>
      <vt:lpstr>Логически изрази</vt:lpstr>
      <vt:lpstr>Задача</vt:lpstr>
      <vt:lpstr>Задача</vt:lpstr>
      <vt:lpstr>ЗАДача</vt:lpstr>
      <vt:lpstr>ЗАДача</vt:lpstr>
      <vt:lpstr>ЗАДача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939</cp:revision>
  <dcterms:created xsi:type="dcterms:W3CDTF">2014-11-09T09:00:38Z</dcterms:created>
  <dcterms:modified xsi:type="dcterms:W3CDTF">2015-01-24T17:29:22Z</dcterms:modified>
</cp:coreProperties>
</file>