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873211"/>
            <a:ext cx="8689976" cy="2644346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Работа с файлове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Swing </a:t>
            </a:r>
            <a:r>
              <a:rPr lang="bg-BG" dirty="0"/>
              <a:t>и работа с </a:t>
            </a:r>
            <a:r>
              <a:rPr lang="bg-BG" dirty="0" smtClean="0"/>
              <a:t>файлове демо</a:t>
            </a:r>
            <a:endParaRPr lang="en-US" dirty="0"/>
          </a:p>
        </p:txBody>
      </p:sp>
      <p:pic>
        <p:nvPicPr>
          <p:cNvPr id="4098" name="Picture 2" descr="http://www.java2s.com/Code/JavaImages/FileChooser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60" y="2097088"/>
            <a:ext cx="5917103" cy="41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1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Използвайки технологията </a:t>
            </a:r>
            <a:r>
              <a:rPr lang="en-US" dirty="0" smtClean="0"/>
              <a:t>SWING </a:t>
            </a:r>
            <a:r>
              <a:rPr lang="bg-BG" dirty="0" smtClean="0"/>
              <a:t>направете програма която приема файл, брои колко пъти се среща всяка една дума от него и извежда в друг файл думите подредени в низходящ ред по броя им в текста</a:t>
            </a:r>
          </a:p>
          <a:p>
            <a:r>
              <a:rPr lang="bg-BG" dirty="0" err="1" smtClean="0"/>
              <a:t>Изпозвайте</a:t>
            </a:r>
            <a:r>
              <a:rPr lang="bg-BG" dirty="0" smtClean="0"/>
              <a:t> файлът </a:t>
            </a:r>
            <a:r>
              <a:rPr lang="en-US" dirty="0" smtClean="0"/>
              <a:t>words.txt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4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3074" name="Picture 2" descr="http://headstartsport.co.za/wp-content/uploads/2013/11/Are-you-answering-the-questions-or-questioning-the-answer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216" y="2097088"/>
            <a:ext cx="5144391" cy="385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46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Работа свързана с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Използваме потоци при работа с файлове</a:t>
            </a:r>
          </a:p>
          <a:p>
            <a:r>
              <a:rPr lang="bg-BG" dirty="0" smtClean="0"/>
              <a:t>Потоците винаги трябва да бъдат затворени</a:t>
            </a:r>
          </a:p>
          <a:p>
            <a:r>
              <a:rPr lang="bg-BG" dirty="0" smtClean="0"/>
              <a:t>Възможно е възникването на множество изключения</a:t>
            </a:r>
          </a:p>
          <a:p>
            <a:r>
              <a:rPr lang="bg-BG" dirty="0" smtClean="0"/>
              <a:t>Винаги използваме </a:t>
            </a:r>
            <a:r>
              <a:rPr lang="en-US" dirty="0" smtClean="0"/>
              <a:t>Try … Catch </a:t>
            </a:r>
            <a:r>
              <a:rPr lang="bg-BG" dirty="0" smtClean="0"/>
              <a:t>блок</a:t>
            </a:r>
          </a:p>
        </p:txBody>
      </p:sp>
    </p:spTree>
    <p:extLst>
      <p:ext uri="{BB962C8B-B14F-4D97-AF65-F5344CB8AC3E}">
        <p14:creationId xmlns:p14="http://schemas.microsoft.com/office/powerpoint/2010/main" val="258182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Четене на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Съществуват два начина да се прочете текстов файл:</a:t>
            </a:r>
          </a:p>
          <a:p>
            <a:pPr marL="457200" indent="-457200">
              <a:buAutoNum type="arabicParenR"/>
            </a:pPr>
            <a:r>
              <a:rPr lang="bg-BG" dirty="0" smtClean="0"/>
              <a:t>Да се изчете целият файл</a:t>
            </a:r>
          </a:p>
          <a:p>
            <a:pPr marL="457200" indent="-457200">
              <a:buAutoNum type="arabicParenR"/>
            </a:pPr>
            <a:r>
              <a:rPr lang="bg-BG" dirty="0" smtClean="0"/>
              <a:t>Да се изчете файлът ред по ред</a:t>
            </a:r>
          </a:p>
          <a:p>
            <a:pPr marL="0" indent="0">
              <a:buNone/>
            </a:pPr>
            <a:r>
              <a:rPr lang="bg-BG" dirty="0" smtClean="0"/>
              <a:t>Препоръчва се да се използва четене ред по ред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Четене на </a:t>
            </a:r>
            <a:r>
              <a:rPr lang="bg-BG" dirty="0" smtClean="0"/>
              <a:t>файлове демо</a:t>
            </a:r>
            <a:endParaRPr lang="en-US" dirty="0"/>
          </a:p>
        </p:txBody>
      </p:sp>
      <p:pic>
        <p:nvPicPr>
          <p:cNvPr id="1026" name="Picture 2" descr="http://nys-rse-tasc.monroe.edu/file.php/85/reading_pers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890" y="2097088"/>
            <a:ext cx="4585044" cy="46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папка </a:t>
            </a:r>
            <a:r>
              <a:rPr lang="en-US" dirty="0" smtClean="0"/>
              <a:t>files </a:t>
            </a:r>
            <a:r>
              <a:rPr lang="bg-BG" dirty="0" smtClean="0"/>
              <a:t>ще намерите файл с име </a:t>
            </a:r>
            <a:r>
              <a:rPr lang="en-US" dirty="0" smtClean="0"/>
              <a:t>students.txt, </a:t>
            </a:r>
            <a:r>
              <a:rPr lang="bg-BG" dirty="0" smtClean="0"/>
              <a:t>където на всеки ред има име и фамилия на един студент. Направете програма, която чете този файл и за всеки студент създава нов обект </a:t>
            </a:r>
            <a:r>
              <a:rPr lang="en-US" dirty="0" smtClean="0"/>
              <a:t>(</a:t>
            </a:r>
            <a:r>
              <a:rPr lang="bg-BG" dirty="0" smtClean="0"/>
              <a:t>от предварително създаден клас</a:t>
            </a:r>
            <a:r>
              <a:rPr lang="en-US" dirty="0" smtClean="0"/>
              <a:t>)</a:t>
            </a:r>
            <a:r>
              <a:rPr lang="bg-BG" dirty="0" smtClean="0"/>
              <a:t> и вкарва обекта в лист. След изчитането на целия документ обходете масива и изведете в конзолата името и фамилията на всички студенти подредени по азбучен ред спрямо фамилията</a:t>
            </a:r>
          </a:p>
          <a:p>
            <a:r>
              <a:rPr lang="bg-BG" dirty="0" smtClean="0"/>
              <a:t>Не са позволени модификации по файла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1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Запис на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Записът на файлове в </a:t>
            </a:r>
            <a:r>
              <a:rPr lang="en-US" dirty="0" smtClean="0"/>
              <a:t>JAVA </a:t>
            </a:r>
            <a:r>
              <a:rPr lang="bg-BG" dirty="0" smtClean="0"/>
              <a:t>става посредством файлов поток (</a:t>
            </a:r>
            <a:r>
              <a:rPr lang="en-US" dirty="0" err="1" smtClean="0"/>
              <a:t>FileWriter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Съществува възможност както и за цялостно презаписване на файла така и за добавяне на информация към него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Запис на </a:t>
            </a:r>
            <a:r>
              <a:rPr lang="bg-BG" dirty="0" smtClean="0"/>
              <a:t>файлове демо</a:t>
            </a:r>
            <a:endParaRPr lang="en-US" dirty="0"/>
          </a:p>
        </p:txBody>
      </p:sp>
      <p:sp>
        <p:nvSpPr>
          <p:cNvPr id="4" name="AutoShape 2" descr="data:image/jpeg;base64,/9j/4AAQSkZJRgABAQAAAQABAAD/2wCEAAkGBxQSEhAUEhIQEBAPEhAOEA8PDw8PFRAPFBQWFhUUFBQYHSggGBolGxYVITEhJSkrLi4uFx8zODMsNygtLisBCgoKDgwNFg8PFywcFBwrLCssNywsLCw3NysrLDcsKywrNyw3KywrKywsLCsrKyssLCwrKyssKysrKysrKysrK//AABEIAOEA4QMBIgACEQEDEQH/xAAcAAEAAgMBAQEAAAAAAAAAAAAABAUBAwYCBwj/xABAEAACAQMBAwgHBAkEAwAAAAAAAQIDBBEFEiExBhNBUWFxgaEHIjJCUpGxI8HC0RQkM0NicoKSohXh8PE0U3P/xAAWAQEBAQAAAAAAAAAAAAAAAAAAAQL/xAAWEQEBAQAAAAAAAAAAAAAAAAAAARH/2gAMAwEAAhEDEQA/APuIAAAAAAAAAAAAAAAABhyAyDTK6iveXct/kjU71e7GUvACWCJzlR8Ipd7z+Q5ib4zx2RQErITI36Culyk+1mmwq4coPjF+T3/mvACwAAAAAAAAAAAAAAAAAMNgZBpldRXvLuW/6Gp3q6FKXcvzAlgic7UfCKXe/wDoczUfGeOyKAlNmqV1Fe8vDf8AQ1qxXvOUu95NsbeK91eO/wCoGl3q92Mpdyx9d452o+EUu9/9EpIyBE5mo+M8dkV/z6mVYrpcpd7JQA1Rt4r3V47zYkZAAAACruFsVovomsePFfiLQgavD1FJcYPa+W/7seIE6LMmm1nmKNwAAAAAAAAAAACHVuXtbMcZxnf4/kS2UlWps3FPqe1H7/omBY8zUfGeP5UZVivecpd7/MlADVG2ivdXjvNiRkAAAAAAA81KiSbbSS3tvdgzKWDm9Tu3Ulsr2Iv+6QFo9WjnEU5dvBeZIpXWehoqbOgWUVhBcTIyyZK2nd4ml18O8sUwjIAAHitDMWuteZ7AFdpM9zj8DcfBcPLBYlWvUrNdE1tLvX+zXyLNAZAAAAAAAAAAAotbjhwl8M4t92cPybL0q9co7UJdqYFjSllJ9aR7Iek1tulB9aXnv+8mAAAAAAAAi310qcW30dHW+oCFrV7hbEX60vKPWV1nQNUE5ycpcW/+It7WiGo3UKeDXd18I3VZ4RQ6ldcQNauM1YY+I6yg9yOR0S3cp7b7l3dZ19JYQZewAAAAFdq0cbE/haz3cPo2/Am0ZZSPF7S2oSXYzRpdXMFnitz71uYE4AAAAAAAAAACNfQzFkk11llMCs5Oz9WcfglJeeV5SRblFpb2a9SPxJS+qf0iXoAAAAAB5nLBzOoXPOz3exHh2vrJ2t3vuR4y49kf9yFZ0AsSbOgWKWEeaNPBpvK+EFRNRucHPVJbcsdHSb7+4y8LpMW9LH394F/ok4Yxwa6PyLtHI0olxZag1ulv/i/MJi3B5hNPgeggAAMMrLT1Ks49u0vHd92fEtCs1BbNSnPr9V+P++z8wLMHmm8o9AACLqeo0renKrXqQo0oe1OpJRS6l2vsAlApuTvKe2vozlbVOcVNqMk4Tg1n2XiSTw8Pf2MuQAAAGJIyAKCv6lxTfXtR/F+Evyi12ONmXwyjLwT3+WS5oSzFPsQGwAACJqF2qcW33Jdb6iRUnhHzTlTr0602qcnGlHKi1ucuuWehAdDRi5Sbe9yeWXFrRwfIUt+XvfW+PzL/AELlFVoNKUpVaXTCby0uuDfB9nD6hp9FrVMI5/UrriS7y+UoqUXmMkpJ9aZRTe3LsXH8gM0IZe0+nh3E6nA10okqEQPdOJIhE8Qib4RA3UJuPD5FjRrplfBG6KBiwBEhcYaTJSYZZImqUtqm8cVvXf0eeCWYnHKa61gCNp9Xagn1pMkyeN73Jb230IrdMlsucX7sn8nv+uV4GrXbp4VOO9ywmutvhHu3NvsQFbrHKVw2pRnCjRppuVWqt7S35Wd0V35fcfn/AJfcra+p1Y7cmqUW40KKTiow4bco/HJcX0Lcu3sPStyg4WNKWYxxVvJL35PfCm/KTXVsrgfOLGO+dWXCKbXgB9L9CdbYubyK9mNG2pv+ZSqNfVn3KjLKPi3oXsGqEq0vauqsqnD3I+rHzUn4n2i2XqoDaAAAAArdapbUJLrTRs0artUoPpws9+N/nk3XscxZX8np4VSHwyl5va/EBcAACk5V3Dhb1ccWlHwk1F+TPm04ZPpXKO326c49a3d/FeZ89VPDw1hrc12hYr3SwbqFPJLlb5N9pb7wqbbyapxj2vHc9/5k2hSwjXRpfkTKcQPdOJJpxPEIkiEQPUIm+CPMIm6CA9RR7bwIoj3VXAEW9rlnpdxtwi+zf3nL39xxL/QYNQin1b+8JVuAAiovZc3VUuiSxjrfFJf5fM5flZr6s6Fe5niU45o0If8AsuJPDS7NpY7FTfWdPr0/Vk1xo051eGcSw1DvxhvwR8D9IOufpV1GlTf6tYLm478qdfGJy7cL1fn1gcrcSnNtzk51a0pVKk3xlOTzJi9ptxpUIe3XnGml3tJebRJp09+el7l2ItvR5YfpOoSqtZp2ixH/AOjzGP4n4ID7VyO0xUqdKnFerShGmu6Kxk7SC3FTotviKLcAAAAAA8VVlMpdOezcTXxpP5ZT+sS8ZQ3fqV6cutuL7ms/WKAvwABouqO0jkdW0ne2lh9Z2por26kB88VFriSaVMvb/SulFYqeHh7n9e4K9U4EmnE8U4kmnEK9wib4RPEIm+MQPUEboo8xRsQHmpLCKe/uOJMvKxz19Xy8Li9wHq0pupU7IvzOysqWykU+g2WylnjxfedBFBlkAAfP/SZq87S2uZKpCLuHGnSy1GTqOCi47+McRlLdvfA+SaJyQq1YR5qra3E2nOVKjXUq3W9qlJJvwz4lh6V9d/TNSlTg80NPzRWHlSuH+1l4PEf6Sou/saUUt1Sq01jc49TXUBU6pcc3Go2nGSbpKMk4yjLpzF700fVvRPoHMW1PaWKlZ8/UzxTklsrwjjxyfPrJS1O8o0qzVX9Gp01Oq4xUp0qcs4qS99+tspvfiT6j7/yftMJPAF7a08JG8wkZAAAAAABR6/HCUvgcZ/2vJeFfq9LMH3ATLeWYx7vobCv0OrtUYZ4pYfetz80ywAAADzOGStvtOUs7i0DQHJzpypvenKPmvzJVFprKeUXNxbKRTXNjKD2obn0rofegupEIm6CIdtexbUZYhNvCi37T/hfT3FhFBWYo13FTCNknhFXfVwIV/ccSHpdDnJ56I8O8j3VRyeFxbwjqNDstmKCVaWlLZSJBhIyEDm/SFyiVhY3FdNc5s81QXxV57obuz2u6LOkPgXpt139JvqVpB5pWK26uODuZrh/THHjJgcnyX05zkttt8atWT356W2+1mjWtR2p1avu0/Uprt4Ivrz9Usl0V7vdFdKpnMWOmu6uaNtHOxD7Ss18K3y/LvYH0P0QaA4UnWmvtLpqe/opLOz88t+KPtdhR2Yo5XkdarYjuS2Uo4XRjdhHaRWAMgAAAAAAAGi8jmLN54qLcwKnk/LHOw+GTx3Pf+JlyUNi9m5kvjin8nj8S+RfAAAAAAA11orBsKzWblxg1H2pequztA4LlVcqpWaj7FP1V2y6X93gT9C5SyhiFbNSHBVOM49/xLz7yvvbPeRYwwFfQKt3GUVKMlKL4NMob+4KO21B0nx9R+1Hs6+9Eyq3OSivefHs6wqdodrtz23w4L72drb08JFdo1moxW7gW6DIAAKvlPrMbK1uLmfs0KcppcNqfCEV3yaXifnDkhp87y5c6rzOtOdzXm+pvakzu/T9r21K2sIPji7uMfCm1Si/HafhEoYy/0/S5VeFzqD5miulUlxfiBz3KzV1WuatRfsbZc1RXQ2tywdf6JNAcabrzX2l09pZ6KWfVXjx+RwOk6U7m4oWyzsxfO3El1LfL6pd7R+i+TlgoqOFhJJJLgkuCAl6JR5uco90l47vu8zoCrvobE6cuv1X44+9RLKDygPQAAAAAAABhmQBQX/q1qUv4nH5rd54L5MpeUEMR2umLU1/S8/cW1rLMIvsA2gAAAAMMpdQW1JdhdMqL71ZKXRwfd1gQLjT9pcCgv7BxydvDDWU00+DXSU2rYeQ04C8TOs5K2LajOXFxil3JECOnc5NLG7O/uO30q12YrcEqfRhhGwAIGq6uI04TnNqMKcZVJyfCMIrLfyRtPmnp21/mLKNtB4q38ua3cVQjh1H45jH+pgfLdKjU1jVJ1Xn9brOW/wDd20eC8IJGfSBrcbi8m4f+LYRVtQiuDlHdleJbaHL/AE3Sri74XF7+pWS6dl+3Nf8AOg5Xk7ozubilQ406f21zLr7H2t4XiB33oq5PuFLnpr7W6aqPPFU/dXjx8UfZdOt9mKKTk/Y4S3Yxw7jpOcjHi18wNGp0tqm8cVvXf0eeDNhV2oJ9aTI93rNCOYyqRy92MrPy4njRquU8ezluOU1ue/gyC1ABQAAAAAAABB1WnmL7jXoFTNGK6Y+q/Dd9zJl1HMWVegSxKrDqk2u54f12gLoAAAAANFzQ2kbwBz1WznBvYk454rin4PcQ52dSb3/Q6txTMc0gKbT9M2eJdQjg8upFdKIN1rlCn7VSKfVtLPy4gWQOZr8r4fu4VKndHC+csEKpr9zP2KcYLrk5S+mAOylLHHC7z858sbuWr606dJ7VOlNWNB9Hqt87U7traeepI7jlrq1xbWlavOtJNLYpxhiGas90Umt/bx6GcDyMl+gWN3qD/bzzY2OeMrmovtKi/lX3ga/SLq0Kl0qVLfaaTBWtFLhOuvbl2vP0LXkHSnQp5VNyrVnzlSUml/LFbnuS+rOb5I6G7ivGD9anb4q1pPft1pb0m+nf9GfdeT+hRSTaAg21e7ksJxpr+GOX/lleRuWjVan7SpUn2Ocsf2rcdhSs4roNyppdAHL2fJyMehfI6G0tthYJODIAAAAAAAAAAAeai3Mo7V7Fz2Tj5xePxMvmUGpLZq05fxbP925ebQF+CtutdoU/aqRT+HaWf7ePkVdfldD93CpU7VFpf5Y+gHTGHLHHd3nG1NfuZ+xTjBdcnKfksGl0Lqp7VWa7IYh5rf5gdjXvqcFmUopdbaS+fAqrjlVQjwltv+BOfmk15lPR5NZeZZk+uTcn82WlvoEV0AQ63Kucv2dGXfNqH02vuIs727q+9GC/hjl/5ZXkdLS0qK6ESoWkV0AcctGq1P2lSpPscpY/tW7yJtryaiuhfI6lU0j1gCnoaJFdBNp6fFdBMMMD4X6eNQdW6srGktpxxXlFLjWqPYpLwW0/6jmuW12udoWlH1qGlQVtDZ389fzxzs+31t3geb7Ved1bUb173RqVKdqnvTqx+ypPujFbRY8gdAdSoq003Ck3zbf7ys/aqPufn3AdtyA5O8xShF75y+0qy66j4/Lh4H020o7KRV6JZbKRdpAZAAAAAAAAAAAAAAAAIOoWaqJprOScAOXhycjngvkT6GixXQXOABDp6fFdBvjQS6DaAMKJkAAAAAAAHitwZ7PM1lAfnDSOQ91z1WNeEqNKNSTc21mpl5ex15y/W4ff9c5O6QoKKjFRjFJRiuhI6Cvpqk8k21tlFAbKNPCNgAAAAAAAAAAAAAAAAAAAAAAAAAAAAAAAAAAAAYMgAAAAAAAAAAAAAA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645" y="1898523"/>
            <a:ext cx="4194647" cy="41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gal.com/gallery/download/11564/512/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088" y="2097088"/>
            <a:ext cx="4194647" cy="41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99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програма която приема от конзолата 5 държави и съответно техните столици. След като потребителят въведе информацията, запишете държавите във файл с име </a:t>
            </a:r>
            <a:r>
              <a:rPr lang="en-US" dirty="0" smtClean="0"/>
              <a:t>countries.txt</a:t>
            </a:r>
            <a:r>
              <a:rPr lang="bg-BG" dirty="0" smtClean="0"/>
              <a:t>, а столиците в друг файл – </a:t>
            </a:r>
            <a:r>
              <a:rPr lang="en-US" dirty="0" smtClean="0"/>
              <a:t>cities.txt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9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Swing </a:t>
            </a:r>
            <a:r>
              <a:rPr lang="bg-BG" dirty="0" smtClean="0"/>
              <a:t>и работа с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Технологията </a:t>
            </a:r>
            <a:r>
              <a:rPr lang="en-US" dirty="0" smtClean="0"/>
              <a:t>SWING </a:t>
            </a:r>
            <a:r>
              <a:rPr lang="bg-BG" dirty="0" smtClean="0"/>
              <a:t>поддържа работа с файлове посредством файлови диалози</a:t>
            </a:r>
          </a:p>
          <a:p>
            <a:r>
              <a:rPr lang="bg-BG" dirty="0" smtClean="0"/>
              <a:t>Файловите диалози могат да служат както за четене така и за писане на файлове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32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3322</TotalTime>
  <Words>290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Работа с файлове</vt:lpstr>
      <vt:lpstr>Работа свързана с файлове</vt:lpstr>
      <vt:lpstr>Четене на файлове</vt:lpstr>
      <vt:lpstr>Четене на файлове демо</vt:lpstr>
      <vt:lpstr>Задача</vt:lpstr>
      <vt:lpstr>Запис на файлове</vt:lpstr>
      <vt:lpstr>Запис на файлове демо</vt:lpstr>
      <vt:lpstr>Задача</vt:lpstr>
      <vt:lpstr>Swing и работа с файлове</vt:lpstr>
      <vt:lpstr>Swing и работа с файлове демо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1074</cp:revision>
  <dcterms:created xsi:type="dcterms:W3CDTF">2014-11-09T09:00:38Z</dcterms:created>
  <dcterms:modified xsi:type="dcterms:W3CDTF">2015-01-31T17:28:39Z</dcterms:modified>
</cp:coreProperties>
</file>