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9" r:id="rId3"/>
    <p:sldId id="270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Функции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err="1"/>
              <a:t>php</a:t>
            </a:r>
            <a:r>
              <a:rPr lang="bg-BG" dirty="0"/>
              <a:t> </a:t>
            </a:r>
            <a:r>
              <a:rPr lang="bg-BG" dirty="0" err="1"/>
              <a:t>ДЕмо</a:t>
            </a:r>
            <a:endParaRPr lang="en-US" dirty="0"/>
          </a:p>
        </p:txBody>
      </p:sp>
      <p:pic>
        <p:nvPicPr>
          <p:cNvPr id="4" name="Picture 2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214694"/>
            <a:ext cx="5124450" cy="4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4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функция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могат да връщат стойност</a:t>
            </a:r>
          </a:p>
          <a:p>
            <a:r>
              <a:rPr lang="bg-BG" dirty="0" smtClean="0"/>
              <a:t>Типа на връщаната стойност трябва да бъде дефиниран при декларацията на функцията</a:t>
            </a:r>
          </a:p>
          <a:p>
            <a:r>
              <a:rPr lang="bg-BG" dirty="0" smtClean="0"/>
              <a:t>Връщането на резултат се извършва с </a:t>
            </a:r>
            <a:r>
              <a:rPr lang="en-US" dirty="0" smtClean="0"/>
              <a:t>return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</a:t>
            </a:r>
            <a:r>
              <a:rPr lang="bg-BG" dirty="0" smtClean="0"/>
              <a:t>функция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6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1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 помощта на функции в </a:t>
            </a:r>
            <a:r>
              <a:rPr lang="en-US" dirty="0" smtClean="0"/>
              <a:t>JAVA </a:t>
            </a:r>
            <a:r>
              <a:rPr lang="bg-BG" dirty="0" smtClean="0"/>
              <a:t>направете </a:t>
            </a:r>
            <a:r>
              <a:rPr lang="bg-BG" dirty="0"/>
              <a:t>програма, която пресмята лицето на триъгълник по зададена страна и височина към нея. (</a:t>
            </a:r>
            <a:r>
              <a:rPr lang="en-US" dirty="0"/>
              <a:t>S=</a:t>
            </a:r>
            <a:r>
              <a:rPr lang="en-US" dirty="0" err="1"/>
              <a:t>a.ha</a:t>
            </a:r>
            <a:r>
              <a:rPr lang="en-US" dirty="0"/>
              <a:t>/2</a:t>
            </a:r>
            <a:r>
              <a:rPr lang="bg-BG" dirty="0"/>
              <a:t>)</a:t>
            </a:r>
            <a:r>
              <a:rPr lang="en-US" dirty="0"/>
              <a:t>. </a:t>
            </a:r>
            <a:r>
              <a:rPr lang="bg-BG" dirty="0"/>
              <a:t>На случаен принцип генерирайте 10 различни страни и съответно височини към тях и изведете лицето на образувания от тях триъгълник на </a:t>
            </a:r>
            <a:r>
              <a:rPr lang="bg-BG" dirty="0" smtClean="0"/>
              <a:t>екрана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Дефинирайте функция за пресмятането на лицето</a:t>
            </a:r>
          </a:p>
          <a:p>
            <a:pPr marL="0" indent="0">
              <a:buNone/>
            </a:pPr>
            <a:r>
              <a:rPr lang="bg-BG" dirty="0" smtClean="0"/>
              <a:t>Дефинирайте функция за извеждането на страната, височината и лицето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882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Живот на променливите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Променливите живеят в рамките на къдрави скоби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 smtClean="0"/>
              <a:t>След като напуснат къдравите скоби в които са дефинирани променливите спират да съществуват</a:t>
            </a:r>
          </a:p>
          <a:p>
            <a:r>
              <a:rPr lang="bg-BG" dirty="0" smtClean="0"/>
              <a:t>Добра практика е променливите да „живеят“ възможно най-малко време</a:t>
            </a:r>
          </a:p>
          <a:p>
            <a:r>
              <a:rPr lang="bg-BG" dirty="0" smtClean="0"/>
              <a:t>Добра практика е променливите да се дефинират точно преди да започнат да се използват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Живот </a:t>
            </a:r>
            <a:r>
              <a:rPr lang="bg-BG" dirty="0"/>
              <a:t>на променливите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2052" name="Picture 4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2" y="2097088"/>
            <a:ext cx="7332619" cy="37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8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Извикването на една функция сама себе си се нарича рекурсия</a:t>
            </a:r>
          </a:p>
          <a:p>
            <a:r>
              <a:rPr lang="bg-BG" dirty="0" smtClean="0"/>
              <a:t>Дъно на рекурсията се нарича условието при което функцията спира да се </a:t>
            </a:r>
            <a:r>
              <a:rPr lang="bg-BG" dirty="0" err="1" smtClean="0"/>
              <a:t>самоизвиква</a:t>
            </a:r>
            <a:endParaRPr lang="bg-BG" dirty="0" smtClean="0"/>
          </a:p>
          <a:p>
            <a:r>
              <a:rPr lang="bg-BG" dirty="0" smtClean="0"/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42591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69" y="2097088"/>
            <a:ext cx="5385486" cy="43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5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състави програма на </a:t>
            </a:r>
            <a:r>
              <a:rPr lang="en-US" dirty="0" smtClean="0"/>
              <a:t>JAVA</a:t>
            </a:r>
            <a:r>
              <a:rPr lang="ru-RU" dirty="0" smtClean="0"/>
              <a:t>, </a:t>
            </a:r>
            <a:r>
              <a:rPr lang="ru-RU" dirty="0"/>
              <a:t>която извежда сумата на всички числа от интервала 1 до </a:t>
            </a:r>
            <a:r>
              <a:rPr lang="ru-RU" dirty="0" smtClean="0"/>
              <a:t>въведено</a:t>
            </a:r>
            <a:r>
              <a:rPr lang="en-US" dirty="0" smtClean="0"/>
              <a:t> </a:t>
            </a:r>
            <a:r>
              <a:rPr lang="bg-BG" dirty="0" smtClean="0"/>
              <a:t>от конзолата</a:t>
            </a:r>
            <a:r>
              <a:rPr lang="ru-RU" dirty="0" smtClean="0"/>
              <a:t> число.</a:t>
            </a:r>
            <a:r>
              <a:rPr lang="ru-RU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Числото трябва да е в интервала </a:t>
            </a:r>
            <a:r>
              <a:rPr lang="ru-RU" dirty="0"/>
              <a:t>[10 - 30000</a:t>
            </a:r>
            <a:r>
              <a:rPr lang="ru-RU" dirty="0" smtClean="0"/>
              <a:t>].</a:t>
            </a:r>
          </a:p>
          <a:p>
            <a:r>
              <a:rPr lang="bg-BG" dirty="0" smtClean="0"/>
              <a:t>Използвайте рекурсия за решението на задачата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capitalcampaignmagic.com/wpsys/wp-content/uploads/2013/09/questions-webi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1890583"/>
            <a:ext cx="5905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случайни стойности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сферата на софтуерното инженерство съществува проблем с генериране на случайни стойности</a:t>
            </a:r>
          </a:p>
          <a:p>
            <a:r>
              <a:rPr lang="bg-BG" dirty="0" smtClean="0"/>
              <a:t>Генерираните от </a:t>
            </a:r>
            <a:r>
              <a:rPr lang="en-US" dirty="0" smtClean="0"/>
              <a:t>JAVA </a:t>
            </a:r>
            <a:r>
              <a:rPr lang="bg-BG" dirty="0" smtClean="0"/>
              <a:t>стойности се наричат „псевдо случайни“</a:t>
            </a:r>
          </a:p>
          <a:p>
            <a:r>
              <a:rPr lang="bg-BG" dirty="0" smtClean="0"/>
              <a:t>Псевдо случайните стойности се генерират с помощта на обекта </a:t>
            </a:r>
            <a:r>
              <a:rPr lang="en-US" dirty="0" smtClean="0"/>
              <a:t>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случайни </a:t>
            </a:r>
            <a:r>
              <a:rPr lang="bg-BG" dirty="0" smtClean="0"/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26" y="2097088"/>
            <a:ext cx="5536771" cy="3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Многомерни масиви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един масив също могат да бъдат масиви</a:t>
            </a:r>
          </a:p>
          <a:p>
            <a:r>
              <a:rPr lang="bg-BG" dirty="0" smtClean="0"/>
              <a:t>Масиви чиито елементи също са масиви се наричат многомерни масиви</a:t>
            </a:r>
          </a:p>
          <a:p>
            <a:r>
              <a:rPr lang="bg-BG" dirty="0" smtClean="0"/>
              <a:t>Многомерните масиви могат да имат 2 или повече измерения</a:t>
            </a:r>
            <a:endParaRPr lang="en-US" dirty="0" smtClean="0"/>
          </a:p>
          <a:p>
            <a:r>
              <a:rPr lang="bg-BG" dirty="0" smtClean="0"/>
              <a:t>Често пъти 2 мерните масиви се използват за представяне на таблици или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Многомерни масиви в </a:t>
            </a:r>
            <a:r>
              <a:rPr lang="en-US" dirty="0"/>
              <a:t>JAVA</a:t>
            </a:r>
          </a:p>
        </p:txBody>
      </p:sp>
      <p:pic>
        <p:nvPicPr>
          <p:cNvPr id="1026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97088"/>
            <a:ext cx="3908919" cy="39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Направете двумерен масив от тип </a:t>
            </a:r>
            <a:r>
              <a:rPr lang="en-US" dirty="0" smtClean="0"/>
              <a:t>String </a:t>
            </a:r>
            <a:r>
              <a:rPr lang="bg-BG" dirty="0" smtClean="0"/>
              <a:t>с директна инициализация, който ще представлява таблица.</a:t>
            </a:r>
          </a:p>
          <a:p>
            <a:r>
              <a:rPr lang="bg-BG" dirty="0" smtClean="0"/>
              <a:t> Таблицата представлява меню в ресторант като на първия ред трябва да изброят 3 вида супи, на втория – 6 вида основни, а на третия 2 вида десерта. </a:t>
            </a:r>
          </a:p>
          <a:p>
            <a:r>
              <a:rPr lang="bg-BG" dirty="0" smtClean="0"/>
              <a:t>Принтирайте таблицата на екрана във вида:</a:t>
            </a:r>
          </a:p>
          <a:p>
            <a:pPr marL="0" indent="0">
              <a:buNone/>
            </a:pPr>
            <a:r>
              <a:rPr lang="bg-BG" dirty="0" smtClean="0"/>
              <a:t>Супи:  …..</a:t>
            </a:r>
          </a:p>
          <a:p>
            <a:pPr marL="0" indent="0">
              <a:buNone/>
            </a:pPr>
            <a:r>
              <a:rPr lang="bg-BG" dirty="0" smtClean="0"/>
              <a:t>Основни: …….</a:t>
            </a:r>
          </a:p>
          <a:p>
            <a:pPr marL="0" indent="0">
              <a:buNone/>
            </a:pPr>
            <a:r>
              <a:rPr lang="bg-BG" dirty="0" smtClean="0"/>
              <a:t>Десерти: ……..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Функции </a:t>
            </a:r>
            <a:r>
              <a:rPr lang="bg-BG" dirty="0" smtClean="0"/>
              <a:t>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представляват именувани парчета код</a:t>
            </a:r>
          </a:p>
          <a:p>
            <a:r>
              <a:rPr lang="bg-BG" dirty="0"/>
              <a:t>С помощта на функциите се </a:t>
            </a:r>
            <a:r>
              <a:rPr lang="bg-BG" dirty="0" err="1"/>
              <a:t>преизползва</a:t>
            </a:r>
            <a:r>
              <a:rPr lang="bg-BG" dirty="0"/>
              <a:t> дадена функционалност</a:t>
            </a:r>
          </a:p>
          <a:p>
            <a:r>
              <a:rPr lang="bg-BG" dirty="0"/>
              <a:t>Помагат за организацията на кода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3147"/>
          </a:xfrm>
        </p:spPr>
        <p:txBody>
          <a:bodyPr/>
          <a:lstStyle/>
          <a:p>
            <a:pPr algn="ctr"/>
            <a:r>
              <a:rPr lang="bg-BG" dirty="0"/>
              <a:t>Функции демо</a:t>
            </a:r>
            <a:endParaRPr lang="en-US" dirty="0"/>
          </a:p>
        </p:txBody>
      </p:sp>
      <p:pic>
        <p:nvPicPr>
          <p:cNvPr id="5" name="Picture 2" descr="http://monovektor.com/wp-content/uploads/2012/08/1000px-Function_machine2-590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2214694"/>
            <a:ext cx="3989054" cy="38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могат да приемат параметри</a:t>
            </a:r>
          </a:p>
          <a:p>
            <a:r>
              <a:rPr lang="bg-BG" dirty="0" smtClean="0"/>
              <a:t>Параметрите </a:t>
            </a:r>
            <a:r>
              <a:rPr lang="bg-BG" dirty="0"/>
              <a:t>се декларират при дефинирането на съответната </a:t>
            </a:r>
            <a:r>
              <a:rPr lang="bg-BG" dirty="0" smtClean="0"/>
              <a:t>функция</a:t>
            </a:r>
            <a:endParaRPr lang="en-US" dirty="0" smtClean="0"/>
          </a:p>
          <a:p>
            <a:r>
              <a:rPr lang="bg-BG" dirty="0" smtClean="0"/>
              <a:t>Могат да съществуват различни функции с едно и също име, но да приемат различен брой или тип параметри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1900</TotalTime>
  <Words>429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Функции в java</vt:lpstr>
      <vt:lpstr>Генериране на случайни стойности в JAVA</vt:lpstr>
      <vt:lpstr>случайни стойности ДЕМО</vt:lpstr>
      <vt:lpstr>Многомерни масиви в JAVA</vt:lpstr>
      <vt:lpstr>Многомерни масиви в JAVA</vt:lpstr>
      <vt:lpstr>Задача</vt:lpstr>
      <vt:lpstr>Функции в JAVA</vt:lpstr>
      <vt:lpstr>Функции демо</vt:lpstr>
      <vt:lpstr>Параметри на функции в JAVA</vt:lpstr>
      <vt:lpstr>Параметри на функции в php ДЕмо</vt:lpstr>
      <vt:lpstr>Връщане на стойност от функция</vt:lpstr>
      <vt:lpstr>Връщане на стойност от функция ДЕМО</vt:lpstr>
      <vt:lpstr>задача</vt:lpstr>
      <vt:lpstr>Живот на променливите в java</vt:lpstr>
      <vt:lpstr> Живот на променливите в java демо</vt:lpstr>
      <vt:lpstr>Рекурсия</vt:lpstr>
      <vt:lpstr>Рекурсия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295</cp:revision>
  <dcterms:created xsi:type="dcterms:W3CDTF">2014-11-09T09:00:38Z</dcterms:created>
  <dcterms:modified xsi:type="dcterms:W3CDTF">2014-12-12T14:17:31Z</dcterms:modified>
</cp:coreProperties>
</file>