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73211"/>
            <a:ext cx="8689976" cy="2644346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Алгоритми</a:t>
            </a:r>
            <a:br>
              <a:rPr lang="bg-BG" dirty="0" smtClean="0"/>
            </a:br>
            <a:r>
              <a:rPr lang="bg-BG" dirty="0" smtClean="0"/>
              <a:t>и </a:t>
            </a:r>
            <a:br>
              <a:rPr lang="bg-BG" dirty="0" smtClean="0"/>
            </a:br>
            <a:r>
              <a:rPr lang="bg-BG" dirty="0" smtClean="0"/>
              <a:t>Структури от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Стек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Стек представлява </a:t>
            </a:r>
            <a:r>
              <a:rPr lang="en-US" dirty="0" smtClean="0"/>
              <a:t>Generic </a:t>
            </a:r>
            <a:r>
              <a:rPr lang="bg-BG" dirty="0" smtClean="0"/>
              <a:t>и може да работи със всички типове обекти</a:t>
            </a:r>
            <a:endParaRPr lang="en-US" dirty="0" smtClean="0"/>
          </a:p>
          <a:p>
            <a:r>
              <a:rPr lang="bg-BG" dirty="0" smtClean="0"/>
              <a:t>Структурата от данни стек е от тип </a:t>
            </a:r>
            <a:r>
              <a:rPr lang="en-US" dirty="0" smtClean="0"/>
              <a:t>LIFO</a:t>
            </a:r>
            <a:r>
              <a:rPr lang="bg-BG" dirty="0" smtClean="0"/>
              <a:t> (</a:t>
            </a:r>
            <a:r>
              <a:rPr lang="en-US" dirty="0" smtClean="0"/>
              <a:t>last in first out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Последният влязъл елемент „излиза“ първи</a:t>
            </a:r>
          </a:p>
          <a:p>
            <a:r>
              <a:rPr lang="bg-BG" dirty="0" smtClean="0"/>
              <a:t>Методът </a:t>
            </a:r>
            <a:r>
              <a:rPr lang="en-US" dirty="0" smtClean="0"/>
              <a:t>push </a:t>
            </a:r>
            <a:r>
              <a:rPr lang="bg-BG" dirty="0" smtClean="0"/>
              <a:t>вкарва един елемент в колекцията</a:t>
            </a:r>
          </a:p>
          <a:p>
            <a:r>
              <a:rPr lang="bg-BG" dirty="0" err="1" smtClean="0"/>
              <a:t>Мегодът</a:t>
            </a:r>
            <a:r>
              <a:rPr lang="bg-BG" dirty="0" smtClean="0"/>
              <a:t> </a:t>
            </a:r>
            <a:r>
              <a:rPr lang="en-US" dirty="0" smtClean="0"/>
              <a:t>pop </a:t>
            </a:r>
            <a:r>
              <a:rPr lang="bg-BG" dirty="0" smtClean="0"/>
              <a:t>изкарва един елемент от колекцията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Стек демо</a:t>
            </a:r>
            <a:endParaRPr lang="en-US" dirty="0"/>
          </a:p>
        </p:txBody>
      </p:sp>
      <p:pic>
        <p:nvPicPr>
          <p:cNvPr id="1026" name="Picture 2" descr="http://previewcf.turbosquid.com/Preview/2014/07/06__21_31_46/stack2.jpg6e6f9602-9b77-4445-91b5-7306e20f5a00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30" y="2097088"/>
            <a:ext cx="4258963" cy="42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3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Опашка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Опашката представлява </a:t>
            </a:r>
            <a:r>
              <a:rPr lang="en-US" dirty="0"/>
              <a:t>Generic </a:t>
            </a:r>
            <a:r>
              <a:rPr lang="bg-BG" dirty="0"/>
              <a:t>и може да работи със всички типове обекти</a:t>
            </a:r>
            <a:endParaRPr lang="en-US" dirty="0"/>
          </a:p>
          <a:p>
            <a:r>
              <a:rPr lang="bg-BG" dirty="0"/>
              <a:t>Структурата от данни стек е от тип </a:t>
            </a:r>
            <a:r>
              <a:rPr lang="en-US" dirty="0" smtClean="0"/>
              <a:t>FIFO</a:t>
            </a:r>
            <a:r>
              <a:rPr lang="bg-BG" dirty="0" smtClean="0"/>
              <a:t> (</a:t>
            </a:r>
            <a:r>
              <a:rPr lang="en-US" dirty="0" smtClean="0"/>
              <a:t>first </a:t>
            </a:r>
            <a:r>
              <a:rPr lang="en-US" dirty="0"/>
              <a:t>in first out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 smtClean="0"/>
              <a:t>Първият влязъл </a:t>
            </a:r>
            <a:r>
              <a:rPr lang="bg-BG" dirty="0"/>
              <a:t>елемент „излиза“ </a:t>
            </a:r>
            <a:r>
              <a:rPr lang="bg-BG" dirty="0" smtClean="0"/>
              <a:t>първи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опашката е имплементирана чрез свързах списък</a:t>
            </a:r>
            <a:endParaRPr lang="bg-BG" dirty="0"/>
          </a:p>
          <a:p>
            <a:r>
              <a:rPr lang="bg-BG" dirty="0"/>
              <a:t>Методът </a:t>
            </a:r>
            <a:r>
              <a:rPr lang="en-US" dirty="0" smtClean="0"/>
              <a:t>add </a:t>
            </a:r>
            <a:r>
              <a:rPr lang="bg-BG" dirty="0" smtClean="0"/>
              <a:t>вкарва </a:t>
            </a:r>
            <a:r>
              <a:rPr lang="bg-BG" dirty="0"/>
              <a:t>един елемент в колекцията</a:t>
            </a:r>
          </a:p>
          <a:p>
            <a:r>
              <a:rPr lang="bg-BG" dirty="0" smtClean="0"/>
              <a:t>Методът </a:t>
            </a:r>
            <a:r>
              <a:rPr lang="en-US" dirty="0" smtClean="0"/>
              <a:t>remove </a:t>
            </a:r>
            <a:r>
              <a:rPr lang="bg-BG" dirty="0" smtClean="0"/>
              <a:t>изкарва </a:t>
            </a:r>
            <a:r>
              <a:rPr lang="bg-BG" dirty="0"/>
              <a:t>един елемент от колекцията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8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опашка </a:t>
            </a:r>
            <a:r>
              <a:rPr lang="bg-BG" dirty="0"/>
              <a:t>демо</a:t>
            </a:r>
            <a:endParaRPr lang="en-US" dirty="0"/>
          </a:p>
        </p:txBody>
      </p:sp>
      <p:pic>
        <p:nvPicPr>
          <p:cNvPr id="2050" name="Picture 2" descr="http://www.risk.net/IMG/980/255980/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65" y="2097088"/>
            <a:ext cx="7503094" cy="421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01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2723</TotalTime>
  <Words>107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Алгоритми и  Структури от данни</vt:lpstr>
      <vt:lpstr>Стек</vt:lpstr>
      <vt:lpstr>Стек демо</vt:lpstr>
      <vt:lpstr>Опашка</vt:lpstr>
      <vt:lpstr>опашка демо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716</cp:revision>
  <dcterms:created xsi:type="dcterms:W3CDTF">2014-11-09T09:00:38Z</dcterms:created>
  <dcterms:modified xsi:type="dcterms:W3CDTF">2015-01-23T06:45:36Z</dcterms:modified>
</cp:coreProperties>
</file>