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lyukov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Курс Програмиране с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станеш програмист бързо и лесно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Придобиване на познания за концепцията на програмирането</a:t>
            </a:r>
          </a:p>
          <a:p>
            <a:r>
              <a:rPr lang="bg-BG" dirty="0" smtClean="0"/>
              <a:t>Развиване на умения за изграждане на десктоп приложения</a:t>
            </a:r>
          </a:p>
          <a:p>
            <a:r>
              <a:rPr lang="bg-BG" dirty="0" smtClean="0"/>
              <a:t>Запознаване с добрите практики в изграждането на програмен код</a:t>
            </a:r>
          </a:p>
          <a:p>
            <a:r>
              <a:rPr lang="bg-BG" dirty="0" smtClean="0"/>
              <a:t>Започване на работа като програмист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Провеждане на часовете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Практическа насоченост</a:t>
            </a:r>
          </a:p>
          <a:p>
            <a:r>
              <a:rPr lang="bg-BG" dirty="0" smtClean="0"/>
              <a:t>Примери за всичко което се показва</a:t>
            </a:r>
          </a:p>
          <a:p>
            <a:r>
              <a:rPr lang="bg-BG" dirty="0" smtClean="0"/>
              <a:t>Домашни работи</a:t>
            </a:r>
          </a:p>
          <a:p>
            <a:r>
              <a:rPr lang="bg-BG" dirty="0" smtClean="0"/>
              <a:t>Групови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 </a:t>
            </a:r>
            <a:r>
              <a:rPr lang="bg-BG" dirty="0"/>
              <a:t>петък 19:00 – </a:t>
            </a:r>
            <a:r>
              <a:rPr lang="bg-BG" dirty="0" smtClean="0"/>
              <a:t>22:00 и неделя </a:t>
            </a:r>
            <a:r>
              <a:rPr lang="bg-BG" dirty="0"/>
              <a:t>12:00 </a:t>
            </a:r>
            <a:r>
              <a:rPr lang="bg-BG" dirty="0" smtClean="0"/>
              <a:t> – 15:00</a:t>
            </a:r>
          </a:p>
          <a:p>
            <a:r>
              <a:rPr lang="bg-BG" dirty="0" smtClean="0"/>
              <a:t>28.11.2014 - 14.12.2014 – занимания</a:t>
            </a:r>
          </a:p>
          <a:p>
            <a:r>
              <a:rPr lang="bg-BG" dirty="0"/>
              <a:t>14.12.2014 </a:t>
            </a:r>
            <a:r>
              <a:rPr lang="bg-BG" dirty="0" smtClean="0"/>
              <a:t>- </a:t>
            </a:r>
            <a:r>
              <a:rPr lang="en-US" dirty="0"/>
              <a:t>09.01.2015</a:t>
            </a:r>
            <a:r>
              <a:rPr lang="bg-BG" dirty="0" smtClean="0"/>
              <a:t> – коледна ваканция</a:t>
            </a:r>
          </a:p>
          <a:p>
            <a:r>
              <a:rPr lang="en-US" dirty="0"/>
              <a:t>09.01.2015</a:t>
            </a:r>
            <a:r>
              <a:rPr lang="bg-BG" dirty="0" smtClean="0"/>
              <a:t> - </a:t>
            </a:r>
            <a:r>
              <a:rPr lang="bg-BG" dirty="0"/>
              <a:t>06.02.2015</a:t>
            </a:r>
            <a:r>
              <a:rPr lang="bg-BG" dirty="0" smtClean="0"/>
              <a:t> – занимания</a:t>
            </a:r>
          </a:p>
          <a:p>
            <a:r>
              <a:rPr lang="bg-BG" dirty="0"/>
              <a:t>08.02.2015</a:t>
            </a:r>
            <a:r>
              <a:rPr lang="bg-BG" dirty="0" smtClean="0"/>
              <a:t> - </a:t>
            </a:r>
            <a:r>
              <a:rPr lang="bg-BG" dirty="0"/>
              <a:t>т</a:t>
            </a:r>
            <a:r>
              <a:rPr lang="bg-BG" dirty="0" smtClean="0"/>
              <a:t>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Георги </a:t>
            </a:r>
            <a:r>
              <a:rPr lang="bg-BG" dirty="0"/>
              <a:t>Г</a:t>
            </a:r>
            <a:r>
              <a:rPr lang="bg-BG" dirty="0" smtClean="0"/>
              <a:t>еоргиев </a:t>
            </a:r>
            <a:r>
              <a:rPr lang="bg-BG" dirty="0" err="1"/>
              <a:t>Б</a:t>
            </a:r>
            <a:r>
              <a:rPr lang="bg-BG" dirty="0" err="1" smtClean="0"/>
              <a:t>илюков</a:t>
            </a:r>
            <a:endParaRPr lang="bg-BG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georgi.</a:t>
            </a:r>
            <a:r>
              <a:rPr lang="en-US" dirty="0" err="1"/>
              <a:t>b</a:t>
            </a:r>
            <a:r>
              <a:rPr lang="en-US" dirty="0" err="1" smtClean="0"/>
              <a:t>ilyukov</a:t>
            </a:r>
            <a:r>
              <a:rPr lang="en-US" dirty="0" smtClean="0"/>
              <a:t> [at] gmail.com</a:t>
            </a:r>
          </a:p>
          <a:p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http://bilyukov.com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107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Курс Програмиране с JAVA</vt:lpstr>
      <vt:lpstr>Цели на курса</vt:lpstr>
      <vt:lpstr>Провеждане на часовете</vt:lpstr>
      <vt:lpstr>програма</vt:lpstr>
      <vt:lpstr>За лектора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26</cp:revision>
  <dcterms:created xsi:type="dcterms:W3CDTF">2014-11-09T09:00:38Z</dcterms:created>
  <dcterms:modified xsi:type="dcterms:W3CDTF">2014-11-27T09:50:51Z</dcterms:modified>
</cp:coreProperties>
</file>