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29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5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Увод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2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140724"/>
            <a:ext cx="10364451" cy="971386"/>
          </a:xfrm>
        </p:spPr>
        <p:txBody>
          <a:bodyPr/>
          <a:lstStyle/>
          <a:p>
            <a:r>
              <a:rPr lang="bg-BG" dirty="0" smtClean="0"/>
              <a:t>Какво е програмиране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49" y="1112110"/>
            <a:ext cx="7381728" cy="5536297"/>
          </a:xfrm>
        </p:spPr>
      </p:pic>
    </p:spTree>
    <p:extLst>
      <p:ext uri="{BB962C8B-B14F-4D97-AF65-F5344CB8AC3E}">
        <p14:creationId xmlns:p14="http://schemas.microsoft.com/office/powerpoint/2010/main" val="146698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означава алгоритъм</a:t>
            </a:r>
          </a:p>
          <a:p>
            <a:r>
              <a:rPr lang="bg-BG" dirty="0" smtClean="0"/>
              <a:t>Как се изгражда един алгоритъм</a:t>
            </a:r>
          </a:p>
          <a:p>
            <a:r>
              <a:rPr lang="bg-BG" dirty="0" smtClean="0"/>
              <a:t>Как се тества един алгоритъм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4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64289"/>
            <a:ext cx="10364451" cy="831343"/>
          </a:xfrm>
        </p:spPr>
        <p:txBody>
          <a:bodyPr/>
          <a:lstStyle/>
          <a:p>
            <a:r>
              <a:rPr lang="bg-BG" dirty="0" smtClean="0"/>
              <a:t>Демонстрация синтез на алгоритъм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20" y="1095632"/>
            <a:ext cx="6201156" cy="5466558"/>
          </a:xfrm>
        </p:spPr>
      </p:pic>
    </p:spTree>
    <p:extLst>
      <p:ext uri="{BB962C8B-B14F-4D97-AF65-F5344CB8AC3E}">
        <p14:creationId xmlns:p14="http://schemas.microsoft.com/office/powerpoint/2010/main" val="92885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програмиране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Програмиране на десктоп </a:t>
            </a:r>
            <a:r>
              <a:rPr lang="bg-BG" dirty="0" smtClean="0"/>
              <a:t>приложения</a:t>
            </a:r>
            <a:endParaRPr lang="bg-BG" dirty="0" smtClean="0"/>
          </a:p>
          <a:p>
            <a:r>
              <a:rPr lang="bg-BG" dirty="0" smtClean="0"/>
              <a:t>Уеб </a:t>
            </a:r>
            <a:r>
              <a:rPr lang="bg-BG" dirty="0" smtClean="0"/>
              <a:t>програмиране</a:t>
            </a:r>
          </a:p>
          <a:p>
            <a:r>
              <a:rPr lang="bg-BG" dirty="0" smtClean="0"/>
              <a:t>Програмиране </a:t>
            </a:r>
            <a:r>
              <a:rPr lang="bg-BG" dirty="0" smtClean="0"/>
              <a:t>на мобилни приложения</a:t>
            </a:r>
          </a:p>
          <a:p>
            <a:r>
              <a:rPr lang="bg-BG" dirty="0" smtClean="0"/>
              <a:t>Програмиране на инфраструктура</a:t>
            </a:r>
          </a:p>
          <a:p>
            <a:r>
              <a:rPr lang="en-US" dirty="0" smtClean="0"/>
              <a:t>CLOUD </a:t>
            </a:r>
            <a:r>
              <a:rPr lang="bg-BG" dirty="0" smtClean="0"/>
              <a:t>програмиране</a:t>
            </a:r>
            <a:endParaRPr lang="en-US" dirty="0" smtClean="0"/>
          </a:p>
          <a:p>
            <a:r>
              <a:rPr lang="bg-BG" dirty="0" smtClean="0"/>
              <a:t>Разработка на игри</a:t>
            </a:r>
          </a:p>
          <a:p>
            <a:r>
              <a:rPr lang="bg-BG" dirty="0" smtClean="0"/>
              <a:t>Програмиране на устройства</a:t>
            </a:r>
          </a:p>
          <a:p>
            <a:r>
              <a:rPr lang="bg-BG" dirty="0" smtClean="0"/>
              <a:t>Др.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Програмни езици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История</a:t>
            </a:r>
          </a:p>
          <a:p>
            <a:r>
              <a:rPr lang="bg-BG" dirty="0" smtClean="0"/>
              <a:t>Видове</a:t>
            </a:r>
          </a:p>
          <a:p>
            <a:r>
              <a:rPr lang="bg-BG" dirty="0" smtClean="0"/>
              <a:t>Пазарен дял</a:t>
            </a:r>
          </a:p>
          <a:p>
            <a:r>
              <a:rPr lang="bg-BG" dirty="0" smtClean="0"/>
              <a:t>Развитие</a:t>
            </a:r>
          </a:p>
          <a:p>
            <a:r>
              <a:rPr lang="bg-BG" dirty="0" err="1" smtClean="0"/>
              <a:t>преспективи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9471"/>
            <a:ext cx="10364451" cy="56712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Работни места 2013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94" y="946068"/>
            <a:ext cx="6206211" cy="5433823"/>
          </a:xfrm>
        </p:spPr>
      </p:pic>
    </p:spTree>
    <p:extLst>
      <p:ext uri="{BB962C8B-B14F-4D97-AF65-F5344CB8AC3E}">
        <p14:creationId xmlns:p14="http://schemas.microsoft.com/office/powerpoint/2010/main" val="222925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223101"/>
            <a:ext cx="10364451" cy="683061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 descr="http://allpropackingandmoving.com/wp-content/uploads/2014/06/ask-the-right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14" y="1103870"/>
            <a:ext cx="5602674" cy="56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40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</TotalTime>
  <Words>61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Увод в програмирането</vt:lpstr>
      <vt:lpstr>Какво е програмиране</vt:lpstr>
      <vt:lpstr>алгоритми</vt:lpstr>
      <vt:lpstr>Демонстрация синтез на алгоритъм</vt:lpstr>
      <vt:lpstr>Видове програмиране</vt:lpstr>
      <vt:lpstr>Програмни езици</vt:lpstr>
      <vt:lpstr>Работни места 2013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Georgi Bilyukov</dc:creator>
  <cp:lastModifiedBy>Georgi Bilyukov</cp:lastModifiedBy>
  <cp:revision>15</cp:revision>
  <dcterms:created xsi:type="dcterms:W3CDTF">2014-11-09T09:38:46Z</dcterms:created>
  <dcterms:modified xsi:type="dcterms:W3CDTF">2014-11-27T09:51:24Z</dcterms:modified>
</cp:coreProperties>
</file>