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3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2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29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8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69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68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19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5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5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7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1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3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4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EA3D-3DFB-4AD1-A3DA-E2B01CA625E0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23AB1-FE1B-4FB6-998A-689457DC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45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" TargetMode="External"/><Relationship Id="rId2" Type="http://schemas.openxmlformats.org/officeDocument/2006/relationships/hyperlink" Target="http://docs.oracle.com/javase/8/docs/a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Увод в </a:t>
            </a:r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2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26" y="223101"/>
            <a:ext cx="10364451" cy="683061"/>
          </a:xfrm>
        </p:spPr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1026" name="Picture 2" descr="http://allpropackingandmoving.com/wp-content/uploads/2014/06/ask-the-right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614" y="1103870"/>
            <a:ext cx="5602674" cy="560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40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27949" cy="540311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/>
              <a:t>Първата ви </a:t>
            </a:r>
            <a:r>
              <a:rPr lang="en-US" dirty="0" smtClean="0"/>
              <a:t>JAVA </a:t>
            </a:r>
            <a:r>
              <a:rPr lang="bg-BG" dirty="0" smtClean="0"/>
              <a:t>програма</a:t>
            </a:r>
            <a:endParaRPr lang="en-US" dirty="0"/>
          </a:p>
        </p:txBody>
      </p:sp>
      <p:pic>
        <p:nvPicPr>
          <p:cNvPr id="1026" name="Picture 2" descr="http://onsitepcsolution.com/wp-content/uploads/2014/08/java_te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040" y="1630078"/>
            <a:ext cx="6434694" cy="482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21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Какво е </a:t>
            </a:r>
            <a:r>
              <a:rPr lang="en-US" dirty="0" smtClean="0"/>
              <a:t>“java“?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Език със синтаксис изхождащ от </a:t>
            </a:r>
            <a:r>
              <a:rPr lang="bg-BG" dirty="0" err="1" smtClean="0"/>
              <a:t>езиът</a:t>
            </a:r>
            <a:r>
              <a:rPr lang="bg-BG" dirty="0" smtClean="0"/>
              <a:t> </a:t>
            </a:r>
            <a:r>
              <a:rPr lang="en-US" dirty="0" smtClean="0"/>
              <a:t>C</a:t>
            </a:r>
          </a:p>
          <a:p>
            <a:r>
              <a:rPr lang="bg-BG" dirty="0" smtClean="0"/>
              <a:t>Обектно ориентиран и статично типизиран език</a:t>
            </a:r>
          </a:p>
          <a:p>
            <a:r>
              <a:rPr lang="bg-BG" dirty="0" smtClean="0"/>
              <a:t>Лесен за учене, четене и разбиране</a:t>
            </a:r>
          </a:p>
          <a:p>
            <a:r>
              <a:rPr lang="en-US" dirty="0" smtClean="0"/>
              <a:t>JAVA </a:t>
            </a:r>
            <a:r>
              <a:rPr lang="bg-BG" dirty="0" smtClean="0"/>
              <a:t>представлява платформа за програмиране</a:t>
            </a:r>
          </a:p>
          <a:p>
            <a:r>
              <a:rPr lang="bg-BG" dirty="0" smtClean="0"/>
              <a:t>Изпълнява се върху виртуална машина</a:t>
            </a:r>
          </a:p>
          <a:p>
            <a:r>
              <a:rPr lang="bg-BG" dirty="0" smtClean="0"/>
              <a:t>Работи върху </a:t>
            </a:r>
            <a:r>
              <a:rPr lang="bg-BG" dirty="0" err="1" smtClean="0"/>
              <a:t>върху</a:t>
            </a:r>
            <a:r>
              <a:rPr lang="bg-BG" dirty="0" smtClean="0"/>
              <a:t> всички операционни системи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9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Езикът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Обектно ориентиран език от високо ниво</a:t>
            </a:r>
          </a:p>
          <a:p>
            <a:r>
              <a:rPr lang="bg-BG" dirty="0" smtClean="0"/>
              <a:t> Статично типизиран</a:t>
            </a:r>
          </a:p>
          <a:p>
            <a:r>
              <a:rPr lang="bg-BG" dirty="0" smtClean="0"/>
              <a:t>Изпълнява се върху виртуална машина</a:t>
            </a:r>
          </a:p>
          <a:p>
            <a:r>
              <a:rPr lang="bg-BG" dirty="0" smtClean="0"/>
              <a:t>Подходящ за малки, средни и големи проекти</a:t>
            </a:r>
          </a:p>
          <a:p>
            <a:r>
              <a:rPr lang="bg-BG" dirty="0" smtClean="0"/>
              <a:t>Кодът написан веднъж може да работи на различни устройства и операционни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4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Платформата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bg-BG" dirty="0" smtClean="0"/>
              <a:t>представлява и платформата за изпълнение на </a:t>
            </a:r>
            <a:r>
              <a:rPr lang="en-US" dirty="0" smtClean="0"/>
              <a:t>JAVA </a:t>
            </a:r>
            <a:r>
              <a:rPr lang="bg-BG" dirty="0" smtClean="0"/>
              <a:t>код</a:t>
            </a:r>
          </a:p>
          <a:p>
            <a:r>
              <a:rPr lang="en-US" dirty="0" smtClean="0"/>
              <a:t>JVM – Java </a:t>
            </a:r>
            <a:r>
              <a:rPr lang="bg-BG" dirty="0" smtClean="0"/>
              <a:t>виртуална машина</a:t>
            </a:r>
          </a:p>
          <a:p>
            <a:r>
              <a:rPr lang="en-US" dirty="0" smtClean="0"/>
              <a:t>BYTECODE</a:t>
            </a:r>
          </a:p>
          <a:p>
            <a:r>
              <a:rPr lang="bg-BG" dirty="0" smtClean="0"/>
              <a:t>Платформата се изгражда в няколко насоки: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Java SE, Java EE, Android, Java ME, Java Card, Java </a:t>
            </a:r>
            <a:r>
              <a:rPr lang="en-US" dirty="0" smtClean="0"/>
              <a:t>Embedded</a:t>
            </a:r>
            <a:r>
              <a:rPr lang="en-US" dirty="0"/>
              <a:t> </a:t>
            </a:r>
            <a:r>
              <a:rPr lang="bg-BG" dirty="0" smtClean="0"/>
              <a:t>и т.н.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9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Понятия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JVM - Java Virtual Machine –</a:t>
            </a:r>
            <a:r>
              <a:rPr lang="bg-BG" dirty="0" smtClean="0"/>
              <a:t> виртуалната машина на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JRE - Java Runtime Environment – </a:t>
            </a:r>
            <a:r>
              <a:rPr lang="bg-BG" dirty="0" smtClean="0"/>
              <a:t>платформата за </a:t>
            </a:r>
            <a:r>
              <a:rPr lang="en-US" dirty="0" smtClean="0"/>
              <a:t>JAVA </a:t>
            </a:r>
            <a:r>
              <a:rPr lang="bg-BG" dirty="0" smtClean="0"/>
              <a:t>базиран софтуер</a:t>
            </a:r>
            <a:endParaRPr lang="en-US" dirty="0" smtClean="0"/>
          </a:p>
          <a:p>
            <a:r>
              <a:rPr lang="en-US" dirty="0" smtClean="0"/>
              <a:t>API - Application </a:t>
            </a:r>
            <a:r>
              <a:rPr lang="en-US" dirty="0"/>
              <a:t>Programming </a:t>
            </a:r>
            <a:r>
              <a:rPr lang="en-US" dirty="0"/>
              <a:t>Interface </a:t>
            </a:r>
            <a:r>
              <a:rPr lang="en-US" dirty="0" smtClean="0"/>
              <a:t>– </a:t>
            </a:r>
            <a:r>
              <a:rPr lang="bg-BG" dirty="0" smtClean="0"/>
              <a:t>приложно програмен интерфейс</a:t>
            </a:r>
            <a:endParaRPr lang="bg-BG" dirty="0"/>
          </a:p>
          <a:p>
            <a:r>
              <a:rPr lang="en-US" dirty="0" smtClean="0"/>
              <a:t>JRE = JVM + JAVA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5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Понятия в </a:t>
            </a:r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JDK </a:t>
            </a:r>
            <a:r>
              <a:rPr lang="en-US" dirty="0"/>
              <a:t>– Java Development Kit (Java SDK</a:t>
            </a:r>
            <a:r>
              <a:rPr lang="en-US" dirty="0" smtClean="0"/>
              <a:t>)</a:t>
            </a:r>
            <a:r>
              <a:rPr lang="bg-BG" dirty="0" smtClean="0"/>
              <a:t> – </a:t>
            </a:r>
            <a:r>
              <a:rPr lang="en-US" dirty="0" smtClean="0"/>
              <a:t>JAVA </a:t>
            </a:r>
            <a:r>
              <a:rPr lang="bg-BG" dirty="0" smtClean="0"/>
              <a:t>ПЛАТФОРМА ЗА ПРОГРАМИСТИ</a:t>
            </a:r>
          </a:p>
          <a:p>
            <a:r>
              <a:rPr lang="en-US" dirty="0" smtClean="0"/>
              <a:t>JAR </a:t>
            </a:r>
            <a:r>
              <a:rPr lang="bg-BG" dirty="0" smtClean="0"/>
              <a:t>АРХИВ – ФАЙЛОВЕ С РАЗШИРЕНИЕ </a:t>
            </a:r>
            <a:r>
              <a:rPr lang="en-US" dirty="0" smtClean="0"/>
              <a:t>.JAR</a:t>
            </a:r>
            <a:r>
              <a:rPr lang="bg-BG" dirty="0" smtClean="0"/>
              <a:t> , КОИТО СЪДЪРЖАТ ФАЙЛОВЕ С КОД, ПОДОБНИ НА .</a:t>
            </a:r>
            <a:r>
              <a:rPr lang="en-US" dirty="0" smtClean="0"/>
              <a:t>DLL </a:t>
            </a:r>
            <a:r>
              <a:rPr lang="bg-BG" dirty="0" smtClean="0"/>
              <a:t>В </a:t>
            </a:r>
            <a:r>
              <a:rPr lang="en-US" dirty="0" smtClean="0"/>
              <a:t>WINDOWS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5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 </a:t>
            </a:r>
            <a:r>
              <a:rPr lang="bg-BG" dirty="0" smtClean="0"/>
              <a:t>Среди за разработка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</a:t>
            </a:r>
            <a:r>
              <a:rPr lang="en-US" dirty="0" smtClean="0"/>
              <a:t>IDE</a:t>
            </a:r>
          </a:p>
          <a:p>
            <a:r>
              <a:rPr lang="en-US" dirty="0" smtClean="0"/>
              <a:t>NetBeans</a:t>
            </a:r>
          </a:p>
          <a:p>
            <a:r>
              <a:rPr lang="en-US" noProof="1"/>
              <a:t>IntelliJ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2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 </a:t>
            </a:r>
            <a:r>
              <a:rPr lang="bg-BG" dirty="0" smtClean="0"/>
              <a:t>Документация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JAVA API </a:t>
            </a:r>
            <a:r>
              <a:rPr lang="bg-BG" dirty="0" smtClean="0"/>
              <a:t>Документация: </a:t>
            </a:r>
            <a:r>
              <a:rPr lang="en-US" dirty="0">
                <a:hlinkClick r:id="rId2"/>
              </a:rPr>
              <a:t>http://docs.oracle.com/javase/8/docs/api</a:t>
            </a:r>
            <a:r>
              <a:rPr lang="en-US" dirty="0" smtClean="0">
                <a:hlinkClick r:id="rId2"/>
              </a:rPr>
              <a:t>/</a:t>
            </a:r>
            <a:endParaRPr lang="bg-BG" dirty="0" smtClean="0"/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JAVA</a:t>
            </a:r>
            <a:r>
              <a:rPr lang="bg-BG" dirty="0" smtClean="0"/>
              <a:t> Официална Документация: </a:t>
            </a:r>
            <a:r>
              <a:rPr lang="en-US" dirty="0">
                <a:hlinkClick r:id="rId3"/>
              </a:rPr>
              <a:t>http://docs.oracle.com/javase/8/docs</a:t>
            </a:r>
            <a:r>
              <a:rPr lang="en-US" dirty="0" smtClean="0">
                <a:hlinkClick r:id="rId3"/>
              </a:rPr>
              <a:t>/</a:t>
            </a:r>
            <a:endParaRPr lang="bg-BG" dirty="0" smtClean="0"/>
          </a:p>
          <a:p>
            <a:pPr marL="228600" lvl="1">
              <a:spcBef>
                <a:spcPts val="1000"/>
              </a:spcBef>
            </a:pPr>
            <a:r>
              <a:rPr lang="bg-BG" dirty="0" smtClean="0"/>
              <a:t>Уроци по </a:t>
            </a:r>
            <a:r>
              <a:rPr lang="en-US" dirty="0" smtClean="0"/>
              <a:t>JAVA: </a:t>
            </a:r>
            <a:r>
              <a:rPr lang="en-US" dirty="0">
                <a:hlinkClick r:id="rId4"/>
              </a:rPr>
              <a:t>http://docs.oracle.com/javase/tutorial/</a:t>
            </a: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65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210</TotalTime>
  <Words>240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Увод в JAVA</vt:lpstr>
      <vt:lpstr>Първата ви JAVA програма</vt:lpstr>
      <vt:lpstr>Какво е “java“?</vt:lpstr>
      <vt:lpstr>Езикът JAVA</vt:lpstr>
      <vt:lpstr>Платформата JAVA</vt:lpstr>
      <vt:lpstr>Понятия в JAVA</vt:lpstr>
      <vt:lpstr>Понятия в JAVA</vt:lpstr>
      <vt:lpstr>Java Среди за разработка </vt:lpstr>
      <vt:lpstr>JAVA Документация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Увод в програмирането</dc:title>
  <dc:creator>Georgi Bilyukov</dc:creator>
  <cp:lastModifiedBy>Georgi Bilyukov</cp:lastModifiedBy>
  <cp:revision>61</cp:revision>
  <dcterms:created xsi:type="dcterms:W3CDTF">2014-11-09T09:38:46Z</dcterms:created>
  <dcterms:modified xsi:type="dcterms:W3CDTF">2014-11-27T13:39:53Z</dcterms:modified>
</cp:coreProperties>
</file>