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22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C515-5B42-4B51-A323-E7D8B19ECCDD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35DF-6A3B-406D-9A93-BB2709B6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да работим в екип като програмисти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Защо ни е </a:t>
            </a:r>
            <a:r>
              <a:rPr lang="en-US" b="1" dirty="0" smtClean="0"/>
              <a:t>Version Control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Инструменти, които ни позволяват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поддържаме </a:t>
            </a:r>
            <a:r>
              <a:rPr lang="ru-RU" dirty="0"/>
              <a:t>различни </a:t>
            </a:r>
            <a:r>
              <a:rPr lang="ru-RU" b="1" dirty="0"/>
              <a:t>версии </a:t>
            </a:r>
            <a:r>
              <a:rPr lang="ru-RU" dirty="0"/>
              <a:t>на </a:t>
            </a:r>
            <a:r>
              <a:rPr lang="ru-RU" dirty="0" smtClean="0"/>
              <a:t>кода,</a:t>
            </a:r>
            <a:r>
              <a:rPr lang="en-US" dirty="0" smtClean="0"/>
              <a:t> </a:t>
            </a:r>
            <a:r>
              <a:rPr lang="bg-BG" dirty="0" smtClean="0"/>
              <a:t>който пишем</a:t>
            </a:r>
            <a:endParaRPr lang="en-US" dirty="0" smtClean="0"/>
          </a:p>
          <a:p>
            <a:r>
              <a:rPr lang="ru-RU" dirty="0"/>
              <a:t>Позволява ни да пишем големи проекти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bg-BG" dirty="0" smtClean="0"/>
              <a:t>екип</a:t>
            </a:r>
            <a:endParaRPr lang="en-US" dirty="0" smtClean="0"/>
          </a:p>
          <a:p>
            <a:r>
              <a:rPr lang="bg-BG" dirty="0" smtClean="0"/>
              <a:t>Няма никаква загуба на информация</a:t>
            </a:r>
          </a:p>
          <a:p>
            <a:r>
              <a:rPr lang="bg-BG" dirty="0" smtClean="0"/>
              <a:t>Възможност за връщане към по стара версия</a:t>
            </a:r>
          </a:p>
          <a:p>
            <a:r>
              <a:rPr lang="bg-BG" dirty="0" smtClean="0"/>
              <a:t>При проблем с компютъра го заменяме без да губим труда 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Cvs</a:t>
            </a:r>
            <a:endParaRPr lang="en-US" dirty="0" smtClean="0"/>
          </a:p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err="1" smtClean="0"/>
              <a:t>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Преимущества на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Пази локално копие на всички потребителски версии</a:t>
            </a:r>
          </a:p>
          <a:p>
            <a:r>
              <a:rPr lang="bg-BG" dirty="0" smtClean="0"/>
              <a:t>Безплатен е </a:t>
            </a:r>
          </a:p>
          <a:p>
            <a:r>
              <a:rPr lang="bg-BG" dirty="0" smtClean="0"/>
              <a:t>Разполага</a:t>
            </a:r>
            <a:r>
              <a:rPr lang="en-US" dirty="0" smtClean="0"/>
              <a:t> cloud </a:t>
            </a:r>
            <a:r>
              <a:rPr lang="bg-BG" dirty="0" smtClean="0"/>
              <a:t>базирана уеб система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bg-BG" dirty="0" smtClean="0"/>
              <a:t>демонстрация</a:t>
            </a:r>
            <a:endParaRPr lang="en-US" dirty="0"/>
          </a:p>
        </p:txBody>
      </p:sp>
      <p:pic>
        <p:nvPicPr>
          <p:cNvPr id="4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53" y="2097088"/>
            <a:ext cx="3913917" cy="391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Помощни програми за работа с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shell – </a:t>
            </a:r>
            <a:r>
              <a:rPr lang="bg-BG" dirty="0" smtClean="0"/>
              <a:t>без интерфейс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extensions – </a:t>
            </a:r>
            <a:r>
              <a:rPr lang="bg-BG" dirty="0" smtClean="0"/>
              <a:t>предлага интерфейс за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Kdiff3 – </a:t>
            </a:r>
            <a:r>
              <a:rPr lang="bg-BG" dirty="0" smtClean="0"/>
              <a:t>помощна програма за разрешаване на конфликти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115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VERSION control systems</vt:lpstr>
      <vt:lpstr>Защо ни е Version Control System ?</vt:lpstr>
      <vt:lpstr>Видове version control systems</vt:lpstr>
      <vt:lpstr>Преимущества на git</vt:lpstr>
      <vt:lpstr>Git демонстрация</vt:lpstr>
      <vt:lpstr>Помощни програми за работа с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systems</dc:title>
  <dc:creator>Georgi Bilyukov</dc:creator>
  <cp:lastModifiedBy>Georgi Bilyukov</cp:lastModifiedBy>
  <cp:revision>19</cp:revision>
  <dcterms:created xsi:type="dcterms:W3CDTF">2014-11-09T16:57:19Z</dcterms:created>
  <dcterms:modified xsi:type="dcterms:W3CDTF">2014-11-27T09:54:26Z</dcterms:modified>
</cp:coreProperties>
</file>