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Операции със символни низове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Търсене в стрингови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bg-BG" dirty="0" err="1" smtClean="0"/>
              <a:t>поддръжа</a:t>
            </a:r>
            <a:r>
              <a:rPr lang="bg-BG" dirty="0" smtClean="0"/>
              <a:t> стрингови методи за търсене в символни низове: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indexOf</a:t>
            </a:r>
            <a:r>
              <a:rPr lang="en-US" dirty="0" smtClean="0"/>
              <a:t> – </a:t>
            </a:r>
            <a:r>
              <a:rPr lang="bg-BG" dirty="0" smtClean="0"/>
              <a:t>връща стартовия индекс на търсения стринг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startsWith</a:t>
            </a:r>
            <a:r>
              <a:rPr lang="en-US" dirty="0" smtClean="0"/>
              <a:t> – </a:t>
            </a:r>
            <a:r>
              <a:rPr lang="bg-BG" dirty="0" smtClean="0"/>
              <a:t>проверява дали дадения стринг започва с търсеният стринг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endsWith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проверява дали дадения стринг </a:t>
            </a:r>
            <a:r>
              <a:rPr lang="bg-BG" dirty="0" smtClean="0"/>
              <a:t>завършва с търсеният стринг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 smtClean="0"/>
              <a:t>contains – </a:t>
            </a:r>
            <a:r>
              <a:rPr lang="bg-BG" dirty="0" smtClean="0"/>
              <a:t>проверява дали </a:t>
            </a:r>
            <a:r>
              <a:rPr lang="bg-BG" dirty="0" err="1" smtClean="0"/>
              <a:t>даният</a:t>
            </a:r>
            <a:r>
              <a:rPr lang="bg-BG" dirty="0" smtClean="0"/>
              <a:t> стринг съдържа търсеният стринг</a:t>
            </a:r>
          </a:p>
          <a:p>
            <a:pPr marL="0" indent="0">
              <a:buNone/>
            </a:pPr>
            <a:r>
              <a:rPr lang="bg-BG" dirty="0" smtClean="0"/>
              <a:t>*</a:t>
            </a:r>
            <a:r>
              <a:rPr lang="en-US" dirty="0" smtClean="0"/>
              <a:t>contains </a:t>
            </a:r>
            <a:r>
              <a:rPr lang="bg-BG" dirty="0" smtClean="0"/>
              <a:t>работи бавно особено при големи текстове – трябва да се избягва неговата употреба когато това е възможно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Търсене в стрингови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pic>
        <p:nvPicPr>
          <p:cNvPr id="4098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93" y="2097088"/>
            <a:ext cx="6040438" cy="37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7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Направете програма която приема 5 имена. След като потребителят въведе имената програмата изисква едно изречение. </a:t>
            </a:r>
            <a:endParaRPr lang="bg-BG" dirty="0"/>
          </a:p>
          <a:p>
            <a:r>
              <a:rPr lang="bg-BG" dirty="0" smtClean="0"/>
              <a:t>Проверете дали: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започва с някое от имената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завършва с някое от имената</a:t>
            </a:r>
          </a:p>
          <a:p>
            <a:pPr marL="457200" indent="-457200">
              <a:buAutoNum type="arabicParenR"/>
            </a:pPr>
            <a:r>
              <a:rPr lang="bg-BG" dirty="0" smtClean="0"/>
              <a:t>Изречението съдържа някое от имената</a:t>
            </a:r>
          </a:p>
          <a:p>
            <a:pPr marL="0" indent="0">
              <a:buNone/>
            </a:pPr>
            <a:r>
              <a:rPr lang="bg-BG" dirty="0" smtClean="0"/>
              <a:t>Изведете резултатите на екрана.</a:t>
            </a:r>
          </a:p>
          <a:p>
            <a:pPr marL="0" indent="0">
              <a:buNone/>
            </a:pPr>
            <a:r>
              <a:rPr lang="bg-BG" dirty="0" smtClean="0"/>
              <a:t>* Ако изречението започва или завършва с някое от имената, не трябва да изкарвате </a:t>
            </a:r>
            <a:r>
              <a:rPr lang="bg-BG" dirty="0" err="1" smtClean="0"/>
              <a:t>съшто</a:t>
            </a:r>
            <a:r>
              <a:rPr lang="bg-BG" dirty="0" smtClean="0"/>
              <a:t> име като съдържащо се вътре в изречението</a:t>
            </a:r>
          </a:p>
        </p:txBody>
      </p:sp>
    </p:spTree>
    <p:extLst>
      <p:ext uri="{BB962C8B-B14F-4D97-AF65-F5344CB8AC3E}">
        <p14:creationId xmlns:p14="http://schemas.microsoft.com/office/powerpoint/2010/main" val="14494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Извличане на </a:t>
            </a:r>
            <a:r>
              <a:rPr lang="bg-BG" dirty="0" err="1" smtClean="0"/>
              <a:t>подстрингове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Методът </a:t>
            </a:r>
            <a:r>
              <a:rPr lang="en-US" dirty="0" smtClean="0"/>
              <a:t>substring </a:t>
            </a:r>
            <a:r>
              <a:rPr lang="bg-BG" dirty="0" smtClean="0"/>
              <a:t>връща съдържащ се в дадения стринг </a:t>
            </a:r>
            <a:r>
              <a:rPr lang="bg-BG" dirty="0" err="1" smtClean="0"/>
              <a:t>подстринг</a:t>
            </a:r>
            <a:endParaRPr lang="bg-BG" dirty="0" smtClean="0"/>
          </a:p>
          <a:p>
            <a:r>
              <a:rPr lang="bg-BG" dirty="0" smtClean="0"/>
              <a:t>Методът </a:t>
            </a:r>
            <a:r>
              <a:rPr lang="en-US" dirty="0" smtClean="0"/>
              <a:t>substring </a:t>
            </a:r>
            <a:r>
              <a:rPr lang="bg-BG" dirty="0" smtClean="0"/>
              <a:t>работи с подадени индекси</a:t>
            </a:r>
          </a:p>
          <a:p>
            <a:r>
              <a:rPr lang="bg-BG" dirty="0" smtClean="0"/>
              <a:t>Резултатът на методът </a:t>
            </a:r>
            <a:r>
              <a:rPr lang="en-US" dirty="0" smtClean="0"/>
              <a:t>substring </a:t>
            </a:r>
            <a:r>
              <a:rPr lang="bg-BG" dirty="0" smtClean="0"/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4091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Извличане на </a:t>
            </a:r>
            <a:r>
              <a:rPr lang="bg-BG" dirty="0" err="1" smtClean="0"/>
              <a:t>подстрингове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5122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09708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Разделяне стрингове на части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Стринговете могат да се разд</a:t>
            </a:r>
            <a:r>
              <a:rPr lang="bg-BG" dirty="0"/>
              <a:t>е</a:t>
            </a:r>
            <a:r>
              <a:rPr lang="bg-BG" dirty="0" smtClean="0"/>
              <a:t>лят на части посредством методът </a:t>
            </a:r>
            <a:r>
              <a:rPr lang="en-US" dirty="0" smtClean="0"/>
              <a:t>split</a:t>
            </a:r>
          </a:p>
          <a:p>
            <a:r>
              <a:rPr lang="bg-BG" dirty="0" smtClean="0"/>
              <a:t>Методът приема разделител (разделители) по които да се раздели стринга	</a:t>
            </a:r>
            <a:endParaRPr lang="en-US" dirty="0" smtClean="0"/>
          </a:p>
          <a:p>
            <a:r>
              <a:rPr lang="bg-BG" dirty="0" smtClean="0"/>
              <a:t>Методът </a:t>
            </a:r>
            <a:r>
              <a:rPr lang="en-US" dirty="0" smtClean="0"/>
              <a:t>split </a:t>
            </a:r>
            <a:r>
              <a:rPr lang="bg-BG" dirty="0" smtClean="0"/>
              <a:t>връща масив от </a:t>
            </a:r>
            <a:r>
              <a:rPr lang="bg-BG" dirty="0" err="1" smtClean="0"/>
              <a:t>стингове</a:t>
            </a:r>
            <a:r>
              <a:rPr lang="bg-BG" dirty="0" smtClean="0"/>
              <a:t>, който представлява отделните части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1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Разделяне стрингове на </a:t>
            </a:r>
            <a:r>
              <a:rPr lang="bg-BG" dirty="0" smtClean="0"/>
              <a:t>части демо</a:t>
            </a:r>
            <a:endParaRPr lang="en-US" dirty="0"/>
          </a:p>
        </p:txBody>
      </p:sp>
      <p:pic>
        <p:nvPicPr>
          <p:cNvPr id="6146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19" y="2097088"/>
            <a:ext cx="4172585" cy="41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изречение като вход и извежда в конзолата думите от изречението в обратен ред като премахва препинателните знаци.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3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методи за манипулация на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– </a:t>
            </a:r>
            <a:r>
              <a:rPr lang="bg-BG" dirty="0" smtClean="0"/>
              <a:t>заменя определена дума в стринга</a:t>
            </a:r>
          </a:p>
          <a:p>
            <a:r>
              <a:rPr lang="en-US" dirty="0" err="1" smtClean="0"/>
              <a:t>toUpperCase</a:t>
            </a:r>
            <a:r>
              <a:rPr lang="en-US" dirty="0" smtClean="0"/>
              <a:t> – </a:t>
            </a:r>
            <a:r>
              <a:rPr lang="bg-BG" dirty="0" smtClean="0"/>
              <a:t>всички символи стават главни</a:t>
            </a:r>
          </a:p>
          <a:p>
            <a:r>
              <a:rPr lang="en-US" dirty="0" err="1" smtClean="0"/>
              <a:t>toLowerCase</a:t>
            </a:r>
            <a:r>
              <a:rPr lang="bg-BG" dirty="0" smtClean="0"/>
              <a:t> – всички символи стават малки</a:t>
            </a:r>
            <a:endParaRPr lang="en-US" dirty="0" smtClean="0"/>
          </a:p>
          <a:p>
            <a:r>
              <a:rPr lang="en-US" dirty="0" smtClean="0"/>
              <a:t>Trim – </a:t>
            </a:r>
            <a:r>
              <a:rPr lang="bg-BG" dirty="0" smtClean="0"/>
              <a:t>премахва празните символи отпред и отзад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Още методи за манипулация на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pic>
        <p:nvPicPr>
          <p:cNvPr id="7170" name="Picture 2" descr="http://2.bp.blogspot.com/-8cqZlVj9mbQ/UD0F4CZ3oNI/AAAAAAAAAIw/9GyqoFp6c9k/s1600/jav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53" y="2097088"/>
            <a:ext cx="4103117" cy="410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2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представлява </a:t>
            </a:r>
            <a:r>
              <a:rPr lang="en-US" dirty="0" smtClean="0"/>
              <a:t>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Типът </a:t>
            </a:r>
            <a:r>
              <a:rPr lang="en-US" dirty="0" smtClean="0"/>
              <a:t>String </a:t>
            </a:r>
            <a:r>
              <a:rPr lang="bg-BG" dirty="0" smtClean="0"/>
              <a:t>представлява поредица от символи</a:t>
            </a:r>
          </a:p>
          <a:p>
            <a:r>
              <a:rPr lang="bg-BG" dirty="0" smtClean="0"/>
              <a:t>Типът </a:t>
            </a:r>
            <a:r>
              <a:rPr lang="en-US" dirty="0" smtClean="0"/>
              <a:t>String e </a:t>
            </a:r>
            <a:r>
              <a:rPr lang="bg-BG" dirty="0" smtClean="0"/>
              <a:t>референтен</a:t>
            </a:r>
          </a:p>
          <a:p>
            <a:r>
              <a:rPr lang="bg-BG" dirty="0" smtClean="0"/>
              <a:t>Всеки символ </a:t>
            </a:r>
            <a:r>
              <a:rPr lang="en-US" dirty="0" smtClean="0"/>
              <a:t>e </a:t>
            </a:r>
            <a:r>
              <a:rPr lang="bg-BG" dirty="0" smtClean="0"/>
              <a:t>част от </a:t>
            </a:r>
            <a:r>
              <a:rPr lang="en-US" dirty="0" smtClean="0"/>
              <a:t>Unicode</a:t>
            </a:r>
            <a:r>
              <a:rPr lang="bg-BG" dirty="0" smtClean="0"/>
              <a:t> таблицата</a:t>
            </a:r>
          </a:p>
          <a:p>
            <a:r>
              <a:rPr lang="bg-BG" dirty="0" smtClean="0"/>
              <a:t>При долепянето на 2 стринга се образува трети</a:t>
            </a:r>
          </a:p>
          <a:p>
            <a:r>
              <a:rPr lang="bg-BG" dirty="0" smtClean="0"/>
              <a:t>Честата конкатенация на стрингове трябва да бъде избягвана тъй като е бавна</a:t>
            </a:r>
          </a:p>
          <a:p>
            <a:r>
              <a:rPr lang="bg-BG" dirty="0" smtClean="0"/>
              <a:t>При промяната на една стрингова променлива всъщност се заделя ново място в паметта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2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чете от конзолата математически израз и проверява дали са поставени правилно скобите за приоритет:</a:t>
            </a:r>
          </a:p>
          <a:p>
            <a:r>
              <a:rPr lang="bg-BG" dirty="0" smtClean="0"/>
              <a:t>Пример:</a:t>
            </a:r>
          </a:p>
          <a:p>
            <a:pPr marL="0" indent="0">
              <a:buNone/>
            </a:pPr>
            <a:r>
              <a:rPr lang="bg-BG" dirty="0" smtClean="0"/>
              <a:t>4 * (5 - 2) + 6/(2 * (2 + 15)) – вярно</a:t>
            </a:r>
          </a:p>
          <a:p>
            <a:pPr marL="0" indent="0">
              <a:buNone/>
            </a:pPr>
            <a:r>
              <a:rPr lang="bg-BG" dirty="0" smtClean="0"/>
              <a:t>2 + (2-6)) + 6/(8 - 1) - грешно</a:t>
            </a:r>
          </a:p>
        </p:txBody>
      </p:sp>
    </p:spTree>
    <p:extLst>
      <p:ext uri="{BB962C8B-B14F-4D97-AF65-F5344CB8AC3E}">
        <p14:creationId xmlns:p14="http://schemas.microsoft.com/office/powerpoint/2010/main" val="444305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6146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02" y="2097088"/>
            <a:ext cx="5199019" cy="44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4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Object </a:t>
            </a:r>
            <a:r>
              <a:rPr lang="bg-BG" dirty="0" smtClean="0"/>
              <a:t>дефинира метод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bg-BG" dirty="0" smtClean="0"/>
              <a:t>който може да се </a:t>
            </a:r>
            <a:r>
              <a:rPr lang="en-US" dirty="0" smtClean="0"/>
              <a:t>override </a:t>
            </a:r>
            <a:r>
              <a:rPr lang="bg-BG" dirty="0" smtClean="0"/>
              <a:t>от всеки клас (тъй като всеки клас в </a:t>
            </a:r>
            <a:r>
              <a:rPr lang="en-US" dirty="0" smtClean="0"/>
              <a:t>Java e </a:t>
            </a:r>
            <a:r>
              <a:rPr lang="bg-BG" dirty="0" smtClean="0"/>
              <a:t>наследник на </a:t>
            </a:r>
            <a:r>
              <a:rPr lang="en-US" dirty="0" smtClean="0"/>
              <a:t>object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bg-BG" dirty="0" smtClean="0"/>
              <a:t>може да бъде извикан за всеки  един обект или примитивен тип в </a:t>
            </a:r>
            <a:r>
              <a:rPr lang="en-US" dirty="0" smtClean="0"/>
              <a:t>Java</a:t>
            </a:r>
          </a:p>
          <a:p>
            <a:r>
              <a:rPr lang="bg-BG" dirty="0" smtClean="0"/>
              <a:t>Методът </a:t>
            </a:r>
            <a:r>
              <a:rPr lang="en-US" dirty="0" err="1" smtClean="0"/>
              <a:t>toString</a:t>
            </a:r>
            <a:r>
              <a:rPr lang="bg-BG" dirty="0" smtClean="0"/>
              <a:t> се извиква когато се използва обект в статичен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39118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Методът </a:t>
            </a:r>
            <a:r>
              <a:rPr lang="en-US" dirty="0" err="1" smtClean="0"/>
              <a:t>tostring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://2.bp.blogspot.com/-XYeqoQdXEpA/VEqt7kfjnCI/AAAAAAAADZY/3WGQNjwNlN8/s1600/Java_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4" y="2097088"/>
            <a:ext cx="51339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клас </a:t>
            </a:r>
            <a:r>
              <a:rPr lang="en-US" dirty="0" smtClean="0"/>
              <a:t>Student </a:t>
            </a:r>
            <a:r>
              <a:rPr lang="bg-BG" dirty="0" smtClean="0"/>
              <a:t>съдържащ име, фамилия, факултетен номер и група. Имплементирайте метода </a:t>
            </a:r>
            <a:r>
              <a:rPr lang="en-US" dirty="0" err="1" smtClean="0"/>
              <a:t>toString</a:t>
            </a:r>
            <a:r>
              <a:rPr lang="bg-BG" dirty="0"/>
              <a:t> </a:t>
            </a:r>
            <a:r>
              <a:rPr lang="bg-BG" dirty="0" smtClean="0"/>
              <a:t>като в него връщайте пълната информация за студента. Направете лист от 5 студента, обходете го като за всеки студент от него изкарвате пълната информация на екрана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Сравняване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проверката дали 2 стрингови низа са еднакви (съдържат еднакви символи) става посредством метода </a:t>
            </a:r>
            <a:r>
              <a:rPr lang="en-US" dirty="0" smtClean="0"/>
              <a:t>equals</a:t>
            </a:r>
          </a:p>
          <a:p>
            <a:r>
              <a:rPr lang="bg-BG" dirty="0" smtClean="0"/>
              <a:t>Стандартното сравняване посредством оператора == сравнява референциите в паметта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bg-BG" dirty="0" smtClean="0"/>
              <a:t>В по-новите версии на </a:t>
            </a:r>
            <a:r>
              <a:rPr lang="en-US" dirty="0" smtClean="0"/>
              <a:t>Java</a:t>
            </a:r>
            <a:r>
              <a:rPr lang="bg-BG" dirty="0" smtClean="0"/>
              <a:t> операторът == сравнява по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14811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Сравняване на </a:t>
            </a:r>
            <a:r>
              <a:rPr lang="bg-BG" dirty="0" smtClean="0"/>
              <a:t>стрингове демо</a:t>
            </a:r>
            <a:endParaRPr lang="en-US" dirty="0"/>
          </a:p>
        </p:txBody>
      </p:sp>
      <p:pic>
        <p:nvPicPr>
          <p:cNvPr id="2050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07" y="2097088"/>
            <a:ext cx="6269609" cy="46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Конкатенация на символни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Операторът за конкатенация на стрингови низове в </a:t>
            </a:r>
            <a:r>
              <a:rPr lang="en-US" dirty="0" smtClean="0"/>
              <a:t>JAVA </a:t>
            </a:r>
            <a:r>
              <a:rPr lang="bg-BG" dirty="0" smtClean="0"/>
              <a:t>е +</a:t>
            </a:r>
          </a:p>
          <a:p>
            <a:r>
              <a:rPr lang="bg-BG" dirty="0" smtClean="0"/>
              <a:t>Конкатенацията на стрингове е бавна операция</a:t>
            </a:r>
          </a:p>
          <a:p>
            <a:r>
              <a:rPr lang="bg-BG" dirty="0" smtClean="0"/>
              <a:t>Ако трябва да генерираме текст посредством многократна конкатенация на стрингове трябва да използваме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bg-BG" dirty="0" smtClean="0"/>
              <a:t>Класът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bg-BG" dirty="0" smtClean="0"/>
              <a:t>е предназначен за генериране на текст и извършва конкатенацията ефективно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9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Конкатенация на символни </a:t>
            </a:r>
            <a:r>
              <a:rPr lang="bg-BG" dirty="0" smtClean="0"/>
              <a:t>низове демо</a:t>
            </a:r>
            <a:endParaRPr lang="en-US" dirty="0"/>
          </a:p>
        </p:txBody>
      </p:sp>
      <p:pic>
        <p:nvPicPr>
          <p:cNvPr id="307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11" y="2097088"/>
            <a:ext cx="7205602" cy="29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7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2519</TotalTime>
  <Words>573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Операции със символни низове</vt:lpstr>
      <vt:lpstr>Какво представлява string?</vt:lpstr>
      <vt:lpstr>Методът tostring</vt:lpstr>
      <vt:lpstr>Методът tostring демо</vt:lpstr>
      <vt:lpstr>Задача</vt:lpstr>
      <vt:lpstr>Сравняване на стрингове</vt:lpstr>
      <vt:lpstr>Сравняване на стрингове демо</vt:lpstr>
      <vt:lpstr>Конкатенация на символни низове</vt:lpstr>
      <vt:lpstr>Конкатенация на символни низове демо</vt:lpstr>
      <vt:lpstr>Търсене в стрингови низове</vt:lpstr>
      <vt:lpstr>Търсене в стрингови низове демо</vt:lpstr>
      <vt:lpstr>Задача</vt:lpstr>
      <vt:lpstr>Извличане на подстрингове</vt:lpstr>
      <vt:lpstr>Извличане на подстрингове демо</vt:lpstr>
      <vt:lpstr>Разделяне стрингове на части</vt:lpstr>
      <vt:lpstr>Разделяне стрингове на части демо</vt:lpstr>
      <vt:lpstr>Задача</vt:lpstr>
      <vt:lpstr>Още методи за манипулация на низове</vt:lpstr>
      <vt:lpstr>Още методи за манипулация на низове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</cp:lastModifiedBy>
  <cp:revision>605</cp:revision>
  <dcterms:created xsi:type="dcterms:W3CDTF">2014-11-09T09:00:38Z</dcterms:created>
  <dcterms:modified xsi:type="dcterms:W3CDTF">2015-01-17T19:13:17Z</dcterms:modified>
</cp:coreProperties>
</file>