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Класове и обекти </a:t>
            </a:r>
            <a:r>
              <a:rPr lang="bg-BG" dirty="0" smtClean="0"/>
              <a:t>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Класове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Представят</a:t>
            </a:r>
            <a:r>
              <a:rPr lang="en-US" dirty="0" smtClean="0"/>
              <a:t> </a:t>
            </a:r>
            <a:r>
              <a:rPr lang="bg-BG" dirty="0" smtClean="0"/>
              <a:t>шаблон за създаване на</a:t>
            </a:r>
            <a:r>
              <a:rPr lang="en-US" dirty="0" smtClean="0"/>
              <a:t> </a:t>
            </a:r>
            <a:r>
              <a:rPr lang="bg-BG" dirty="0" smtClean="0"/>
              <a:t>определен тип обекти</a:t>
            </a:r>
          </a:p>
          <a:p>
            <a:r>
              <a:rPr lang="bg-BG" dirty="0" smtClean="0"/>
              <a:t>Описват данните на определен тип и начините за работа с тях</a:t>
            </a:r>
          </a:p>
          <a:p>
            <a:r>
              <a:rPr lang="bg-BG" dirty="0" smtClean="0"/>
              <a:t>Класовете дефинират структурата на обектите</a:t>
            </a:r>
            <a:endParaRPr lang="en-US" dirty="0" smtClean="0"/>
          </a:p>
          <a:p>
            <a:r>
              <a:rPr lang="bg-BG" dirty="0" smtClean="0"/>
              <a:t>Добра практика е всеки клас да е в отделен файл</a:t>
            </a:r>
          </a:p>
          <a:p>
            <a:r>
              <a:rPr lang="bg-BG" dirty="0" smtClean="0"/>
              <a:t>Класовете могат да съдържат: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Полета (променливи)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Методи (функции)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Конструктори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Константи</a:t>
            </a:r>
          </a:p>
          <a:p>
            <a:pPr marL="914400" lvl="1" indent="-457200">
              <a:buAutoNum type="arabicParenR"/>
            </a:pPr>
            <a:r>
              <a:rPr lang="bg-BG" dirty="0" smtClean="0"/>
              <a:t>Др.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Обекти 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Обектите представляват инстанции на определен клас</a:t>
            </a:r>
            <a:endParaRPr lang="en-US" dirty="0" smtClean="0"/>
          </a:p>
          <a:p>
            <a:r>
              <a:rPr lang="bg-BG" dirty="0" err="1" smtClean="0"/>
              <a:t>Инстанцирането</a:t>
            </a:r>
            <a:r>
              <a:rPr lang="bg-BG" dirty="0" smtClean="0"/>
              <a:t> на един клас става с ключовата дума </a:t>
            </a:r>
            <a:r>
              <a:rPr lang="en-US" dirty="0" smtClean="0"/>
              <a:t>new</a:t>
            </a:r>
            <a:endParaRPr lang="bg-BG" dirty="0" smtClean="0"/>
          </a:p>
          <a:p>
            <a:r>
              <a:rPr lang="bg-BG" dirty="0" smtClean="0"/>
              <a:t>Те дават стойности на полетата на класа</a:t>
            </a:r>
          </a:p>
          <a:p>
            <a:r>
              <a:rPr lang="bg-BG" dirty="0" smtClean="0"/>
              <a:t>Обектите се създават посредством функцията конструктор</a:t>
            </a:r>
          </a:p>
          <a:p>
            <a:r>
              <a:rPr lang="bg-BG" dirty="0" smtClean="0"/>
              <a:t>Обектите представляват променливи за частта от кода, която ги използва</a:t>
            </a:r>
            <a:endParaRPr lang="en-US" dirty="0" smtClean="0"/>
          </a:p>
          <a:p>
            <a:r>
              <a:rPr lang="bg-BG" dirty="0" smtClean="0"/>
              <a:t>Достъпът до вътрешните за обекта полета и методи се осъществява чрез операторът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Класове и обекти ДЕМО</a:t>
            </a:r>
            <a:endParaRPr lang="en-US" dirty="0"/>
          </a:p>
        </p:txBody>
      </p:sp>
      <p:pic>
        <p:nvPicPr>
          <p:cNvPr id="1026" name="Picture 2" descr="http://www.java4all.in/java/images/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99" y="2097088"/>
            <a:ext cx="6670225" cy="4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2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1955</TotalTime>
  <Words>118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Класове и обекти в java</vt:lpstr>
      <vt:lpstr>Класове в JAVA</vt:lpstr>
      <vt:lpstr>Обекти в JAVA</vt:lpstr>
      <vt:lpstr>Класове и обекти ДЕМО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324</cp:revision>
  <dcterms:created xsi:type="dcterms:W3CDTF">2014-11-09T09:00:38Z</dcterms:created>
  <dcterms:modified xsi:type="dcterms:W3CDTF">2014-12-13T12:38:56Z</dcterms:modified>
</cp:coreProperties>
</file>