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2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6AC515-5B42-4B51-A323-E7D8B19ECCDD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control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работим в екип като програмисти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Защо ни е </a:t>
            </a:r>
            <a:r>
              <a:rPr lang="en-US" b="1" dirty="0" smtClean="0"/>
              <a:t>Version Control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Инструменти, които ни позволяват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ru-RU" dirty="0" smtClean="0"/>
              <a:t>поддържаме </a:t>
            </a:r>
            <a:r>
              <a:rPr lang="ru-RU" dirty="0"/>
              <a:t>различни </a:t>
            </a:r>
            <a:r>
              <a:rPr lang="ru-RU" b="1" dirty="0"/>
              <a:t>версии </a:t>
            </a:r>
            <a:r>
              <a:rPr lang="ru-RU" dirty="0"/>
              <a:t>на </a:t>
            </a:r>
            <a:r>
              <a:rPr lang="ru-RU" dirty="0" smtClean="0"/>
              <a:t>кода,</a:t>
            </a:r>
            <a:r>
              <a:rPr lang="en-US" dirty="0" smtClean="0"/>
              <a:t> </a:t>
            </a:r>
            <a:r>
              <a:rPr lang="bg-BG" dirty="0" smtClean="0"/>
              <a:t>който пишем</a:t>
            </a:r>
            <a:endParaRPr lang="en-US" dirty="0" smtClean="0"/>
          </a:p>
          <a:p>
            <a:r>
              <a:rPr lang="ru-RU" dirty="0"/>
              <a:t>Позволява ни да пишем големи проекти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bg-BG" dirty="0" smtClean="0"/>
              <a:t>екип</a:t>
            </a:r>
            <a:endParaRPr lang="en-US" dirty="0" smtClean="0"/>
          </a:p>
          <a:p>
            <a:r>
              <a:rPr lang="bg-BG" dirty="0" smtClean="0"/>
              <a:t>Няма никаква загуба на информация</a:t>
            </a:r>
          </a:p>
          <a:p>
            <a:r>
              <a:rPr lang="bg-BG" dirty="0" smtClean="0"/>
              <a:t>Възможност за връщане към по стара версия</a:t>
            </a:r>
          </a:p>
          <a:p>
            <a:r>
              <a:rPr lang="bg-BG" dirty="0" smtClean="0"/>
              <a:t>При проблем с компютъра го заменяме без да губим труда 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Cvs</a:t>
            </a:r>
            <a:endParaRPr lang="en-US" dirty="0" smtClean="0"/>
          </a:p>
          <a:p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err="1" smtClean="0"/>
              <a:t>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9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Преимущества на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Пази локално копие на всички потребителски версии</a:t>
            </a:r>
          </a:p>
          <a:p>
            <a:r>
              <a:rPr lang="bg-BG" dirty="0" smtClean="0"/>
              <a:t>Безплатен е </a:t>
            </a:r>
          </a:p>
          <a:p>
            <a:r>
              <a:rPr lang="bg-BG" dirty="0" smtClean="0"/>
              <a:t>Разполага</a:t>
            </a:r>
            <a:r>
              <a:rPr lang="en-US" dirty="0" smtClean="0"/>
              <a:t> cloud </a:t>
            </a:r>
            <a:r>
              <a:rPr lang="bg-BG" dirty="0" smtClean="0"/>
              <a:t>базирана уеб система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демонстрация</a:t>
            </a:r>
            <a:endParaRPr lang="en-US" dirty="0"/>
          </a:p>
        </p:txBody>
      </p:sp>
      <p:pic>
        <p:nvPicPr>
          <p:cNvPr id="1026" name="Picture 2" descr="http://git-scm.com/images/logos/downloads/Git-Logo-2Colo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76" y="2214694"/>
            <a:ext cx="8200146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5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Помощни програми за работа с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shell – </a:t>
            </a:r>
            <a:r>
              <a:rPr lang="bg-BG" dirty="0" smtClean="0"/>
              <a:t>без интерфейс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extensions – </a:t>
            </a:r>
            <a:r>
              <a:rPr lang="bg-BG" dirty="0" smtClean="0"/>
              <a:t>предлага интерфейс за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Win merge – </a:t>
            </a:r>
            <a:r>
              <a:rPr lang="bg-BG" dirty="0" smtClean="0"/>
              <a:t>помощна програма за разрешаване на конфликти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947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</TotalTime>
  <Words>116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VERSION control systems</vt:lpstr>
      <vt:lpstr>Защо ни е Version Control System ?</vt:lpstr>
      <vt:lpstr>Видове version control systems</vt:lpstr>
      <vt:lpstr>Преимущества на git</vt:lpstr>
      <vt:lpstr>Git демонстрация</vt:lpstr>
      <vt:lpstr>Помощни програми за работа с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systems</dc:title>
  <dc:creator>Georgi Bilyukov</dc:creator>
  <cp:lastModifiedBy>Georgi Bilyukov</cp:lastModifiedBy>
  <cp:revision>14</cp:revision>
  <dcterms:created xsi:type="dcterms:W3CDTF">2014-11-09T16:57:19Z</dcterms:created>
  <dcterms:modified xsi:type="dcterms:W3CDTF">2014-11-09T17:19:47Z</dcterms:modified>
</cp:coreProperties>
</file>