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99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9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0DF0E-35A5-4CDB-8B61-7742E578C1F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03F7FC-7ED2-4F25-B976-97383D15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Подредени </a:t>
            </a:r>
            <a:r>
              <a:rPr lang="bg-BG" dirty="0"/>
              <a:t>листове </a:t>
            </a:r>
            <a:r>
              <a:rPr lang="it-IT" noProof="1"/>
              <a:t>&lt;ol</a:t>
            </a:r>
            <a:r>
              <a:rPr lang="bg-BG" noProof="1" smtClean="0"/>
              <a:t>&gt;, &lt;</a:t>
            </a:r>
            <a:r>
              <a:rPr lang="en-US" noProof="1" smtClean="0"/>
              <a:t>li</a:t>
            </a:r>
            <a:r>
              <a:rPr lang="bg-BG" noProof="1" smtClean="0"/>
              <a:t>&gt;</a:t>
            </a:r>
            <a:endParaRPr lang="en-US" noProof="1" smtClean="0"/>
          </a:p>
          <a:p>
            <a:r>
              <a:rPr lang="bg-BG" noProof="1" smtClean="0"/>
              <a:t>Неподредени листове &lt;</a:t>
            </a:r>
            <a:r>
              <a:rPr lang="en-US" noProof="1" smtClean="0"/>
              <a:t>ul</a:t>
            </a:r>
            <a:r>
              <a:rPr lang="bg-BG" noProof="1" smtClean="0"/>
              <a:t>&gt;</a:t>
            </a:r>
            <a:r>
              <a:rPr lang="en-US" noProof="1" smtClean="0"/>
              <a:t>, &lt;li&gt;</a:t>
            </a:r>
          </a:p>
          <a:p>
            <a:r>
              <a:rPr lang="bg-BG" noProof="1" smtClean="0"/>
              <a:t>Дефиниционни листове &lt;</a:t>
            </a:r>
            <a:r>
              <a:rPr lang="en-US" noProof="1" smtClean="0"/>
              <a:t>dl</a:t>
            </a:r>
            <a:r>
              <a:rPr lang="bg-BG" noProof="1" smtClean="0"/>
              <a:t>&gt;</a:t>
            </a:r>
            <a:r>
              <a:rPr lang="en-US" noProof="1" smtClean="0"/>
              <a:t>, &lt;dt&gt;, &lt;dd</a:t>
            </a:r>
            <a:r>
              <a:rPr lang="en-US" noProof="1" smtClean="0"/>
              <a:t>&gt;</a:t>
            </a:r>
          </a:p>
          <a:p>
            <a:r>
              <a:rPr lang="bg-BG" noProof="1" smtClean="0"/>
              <a:t>Текстово поле </a:t>
            </a:r>
            <a:r>
              <a:rPr lang="en-US" dirty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533" y="190150"/>
            <a:ext cx="9984884" cy="740726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НАЙ-ИЗПОЛЗВАНИ </a:t>
            </a:r>
            <a:r>
              <a:rPr lang="bg-BG" dirty="0" smtClean="0"/>
              <a:t>ЕЛЕМЕНТИ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www.westciv.com/style_master/academy/hands_on_tutorial/images/containment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51" y="1210446"/>
            <a:ext cx="5858048" cy="507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2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39577"/>
            <a:ext cx="10364451" cy="839580"/>
          </a:xfrm>
        </p:spPr>
        <p:txBody>
          <a:bodyPr/>
          <a:lstStyle/>
          <a:p>
            <a:r>
              <a:rPr lang="bg-BG" dirty="0" smtClean="0"/>
              <a:t>Семантична структура на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6" y="1079157"/>
            <a:ext cx="8996345" cy="55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181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Спазвайки семантичната структура на </a:t>
            </a:r>
            <a:r>
              <a:rPr lang="en-US" dirty="0" smtClean="0"/>
              <a:t>HTML</a:t>
            </a:r>
            <a:r>
              <a:rPr lang="bg-BG" dirty="0" smtClean="0"/>
              <a:t>, създайте страница която ви описва.</a:t>
            </a:r>
          </a:p>
          <a:p>
            <a:pPr marL="0" indent="0">
              <a:buNone/>
            </a:pPr>
            <a:r>
              <a:rPr lang="bg-BG" dirty="0" smtClean="0"/>
              <a:t>Страницата трябва да съдържа:</a:t>
            </a:r>
          </a:p>
          <a:p>
            <a:pPr marL="457200" indent="-457200">
              <a:buAutoNum type="arabicParenR"/>
            </a:pPr>
            <a:r>
              <a:rPr lang="bg-BG" dirty="0" smtClean="0"/>
              <a:t>Заглави съдържащо името ви</a:t>
            </a:r>
          </a:p>
          <a:p>
            <a:pPr marL="457200" indent="-457200">
              <a:buAutoNum type="arabicParenR"/>
            </a:pPr>
            <a:r>
              <a:rPr lang="bg-BG" dirty="0" smtClean="0"/>
              <a:t>Ваша снимка по избор</a:t>
            </a:r>
          </a:p>
          <a:p>
            <a:pPr marL="457200" indent="-457200">
              <a:buAutoNum type="arabicParenR"/>
            </a:pPr>
            <a:r>
              <a:rPr lang="bg-BG" dirty="0" smtClean="0"/>
              <a:t>Кратко описание или история за вас, историята трябва да има подзаглавие</a:t>
            </a:r>
          </a:p>
          <a:p>
            <a:pPr marL="457200" indent="-457200">
              <a:buAutoNum type="arabicParenR"/>
            </a:pPr>
            <a:r>
              <a:rPr lang="bg-BG" dirty="0" smtClean="0"/>
              <a:t>Подреден списък с нещата, които обичате да правите в свободното си време</a:t>
            </a:r>
          </a:p>
          <a:p>
            <a:pPr marL="457200" indent="-457200">
              <a:buAutoNum type="arabicParenR"/>
            </a:pPr>
            <a:r>
              <a:rPr lang="bg-BG" dirty="0" smtClean="0"/>
              <a:t>Линк към любима ваша страница</a:t>
            </a:r>
          </a:p>
          <a:p>
            <a:pPr marL="457200" indent="-457200">
              <a:buAutoNum type="arabicParenR"/>
            </a:pPr>
            <a:r>
              <a:rPr lang="bg-BG" dirty="0" smtClean="0"/>
              <a:t>Неподреден списък с любимите ви ястия</a:t>
            </a:r>
          </a:p>
          <a:p>
            <a:pPr marL="457200" indent="-457200">
              <a:buAutoNum type="arabicParenR"/>
            </a:pPr>
            <a:r>
              <a:rPr lang="bg-BG" dirty="0" smtClean="0"/>
              <a:t>Място за попълване на коментари</a:t>
            </a:r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bg-BG" dirty="0" smtClean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една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Структурно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HTML</a:t>
            </a:r>
          </a:p>
          <a:p>
            <a:r>
              <a:rPr lang="bg-BG" dirty="0" smtClean="0"/>
              <a:t>Стилизирано съдържание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/>
              <a:t>CSS</a:t>
            </a:r>
          </a:p>
          <a:p>
            <a:r>
              <a:rPr lang="bg-BG" dirty="0" smtClean="0"/>
              <a:t>Взаимодействие с потребителя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93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Как е възникнал</a:t>
            </a:r>
          </a:p>
          <a:p>
            <a:r>
              <a:rPr lang="bg-BG" dirty="0" smtClean="0"/>
              <a:t>За какво служи</a:t>
            </a:r>
          </a:p>
          <a:p>
            <a:r>
              <a:rPr lang="bg-BG" dirty="0" smtClean="0"/>
              <a:t>Структура</a:t>
            </a:r>
          </a:p>
          <a:p>
            <a:r>
              <a:rPr lang="bg-BG" dirty="0" smtClean="0"/>
              <a:t>Помощни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97" y="214863"/>
            <a:ext cx="10364451" cy="80662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gslis.simmons.edu/tor/img/pt3/html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77" y="1128584"/>
            <a:ext cx="7068689" cy="53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Най-важното за </a:t>
            </a:r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/>
              <a:t>Определя </a:t>
            </a:r>
            <a:r>
              <a:rPr lang="bg-BG" b="1" dirty="0"/>
              <a:t>структурата </a:t>
            </a:r>
            <a:r>
              <a:rPr lang="bg-BG" dirty="0"/>
              <a:t>и </a:t>
            </a:r>
            <a:r>
              <a:rPr lang="bg-BG" b="1" dirty="0"/>
              <a:t>съдържанието</a:t>
            </a:r>
          </a:p>
          <a:p>
            <a:r>
              <a:rPr lang="ru-RU" dirty="0" smtClean="0"/>
              <a:t>Поддържа </a:t>
            </a:r>
            <a:r>
              <a:rPr lang="ru-RU" dirty="0"/>
              <a:t>базов UI: текст, </a:t>
            </a:r>
            <a:r>
              <a:rPr lang="ru-RU" dirty="0" smtClean="0"/>
              <a:t>изображения,</a:t>
            </a:r>
            <a:r>
              <a:rPr lang="en-US" dirty="0" smtClean="0"/>
              <a:t> </a:t>
            </a:r>
            <a:r>
              <a:rPr lang="ru-RU" dirty="0" smtClean="0"/>
              <a:t>аудио</a:t>
            </a:r>
            <a:r>
              <a:rPr lang="ru-RU" dirty="0"/>
              <a:t>, видео, линкове, </a:t>
            </a:r>
            <a:r>
              <a:rPr lang="ru-RU" dirty="0" smtClean="0"/>
              <a:t>бутони,</a:t>
            </a:r>
            <a:r>
              <a:rPr lang="en-US" dirty="0" smtClean="0"/>
              <a:t> </a:t>
            </a:r>
            <a:r>
              <a:rPr lang="ru-RU" dirty="0" smtClean="0"/>
              <a:t>списъци</a:t>
            </a:r>
            <a:r>
              <a:rPr lang="en-US" dirty="0" smtClean="0"/>
              <a:t>, </a:t>
            </a:r>
            <a:r>
              <a:rPr lang="bg-BG" dirty="0" smtClean="0"/>
              <a:t>форми</a:t>
            </a:r>
            <a:r>
              <a:rPr lang="bg-BG" dirty="0"/>
              <a:t>,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bg-BG" dirty="0" smtClean="0"/>
              <a:t>термини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Тагове същност и видове</a:t>
            </a:r>
          </a:p>
          <a:p>
            <a:r>
              <a:rPr lang="bg-BG" dirty="0" smtClean="0"/>
              <a:t>Атрибути</a:t>
            </a:r>
            <a:endParaRPr lang="en-US" dirty="0" smtClean="0"/>
          </a:p>
          <a:p>
            <a:r>
              <a:rPr lang="bg-BG" dirty="0" smtClean="0"/>
              <a:t>елементи</a:t>
            </a:r>
          </a:p>
          <a:p>
            <a:r>
              <a:rPr lang="bg-BG" dirty="0" smtClean="0"/>
              <a:t>Коментари</a:t>
            </a:r>
          </a:p>
          <a:p>
            <a:r>
              <a:rPr lang="bg-BG" dirty="0" smtClean="0"/>
              <a:t>Специални символи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HTML </a:t>
            </a:r>
            <a:r>
              <a:rPr lang="bg-BG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елементи на един </a:t>
            </a:r>
            <a:r>
              <a:rPr lang="en-US" dirty="0" smtClean="0"/>
              <a:t>html </a:t>
            </a:r>
            <a:r>
              <a:rPr lang="bg-BG" dirty="0" smtClean="0"/>
              <a:t>документ:</a:t>
            </a:r>
          </a:p>
          <a:p>
            <a:pPr marL="457200" indent="-457200">
              <a:buAutoNum type="arabicParenR"/>
            </a:pPr>
            <a:r>
              <a:rPr lang="en-US" dirty="0" smtClean="0"/>
              <a:t>Html</a:t>
            </a:r>
          </a:p>
          <a:p>
            <a:pPr marL="457200" indent="-457200">
              <a:buAutoNum type="arabicParenR"/>
            </a:pPr>
            <a:r>
              <a:rPr lang="en-US" dirty="0" smtClean="0"/>
              <a:t>Head</a:t>
            </a:r>
          </a:p>
          <a:p>
            <a:pPr marL="457200" indent="-457200">
              <a:buAutoNum type="arabicParenR"/>
            </a:pPr>
            <a:r>
              <a:rPr lang="en-US" dirty="0" smtClean="0"/>
              <a:t>Body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doctype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4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21" y="165436"/>
            <a:ext cx="10364451" cy="600683"/>
          </a:xfrm>
        </p:spPr>
        <p:txBody>
          <a:bodyPr/>
          <a:lstStyle/>
          <a:p>
            <a:r>
              <a:rPr lang="bg-BG" dirty="0"/>
              <a:t>Структура на </a:t>
            </a:r>
            <a:r>
              <a:rPr lang="en-US" dirty="0" smtClean="0"/>
              <a:t>HTML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master-it.biz/wp-content/uploads/2012/12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14" y="832701"/>
            <a:ext cx="5643864" cy="56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НАЙ-ИЗПОЛЗВАНИ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 КОИТО ФОРМАТИРАТ ТЕКСТА : </a:t>
            </a:r>
            <a:r>
              <a:rPr lang="en-US" dirty="0" smtClean="0"/>
              <a:t>&lt;B&gt;, &lt;I&gt;, &lt;U&gt;, &lt;SUP&gt;, &lt;SUB&gt;, &lt;STRONG&gt;, &lt;EM&gt;, &lt;PRE&gt;</a:t>
            </a:r>
          </a:p>
          <a:p>
            <a:r>
              <a:rPr lang="bg-BG" dirty="0" smtClean="0"/>
              <a:t>Линкове &lt;</a:t>
            </a:r>
            <a:r>
              <a:rPr lang="en-US" dirty="0" smtClean="0"/>
              <a:t>A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Картинки &lt;</a:t>
            </a:r>
            <a:r>
              <a:rPr lang="en-US" dirty="0" err="1" smtClean="0"/>
              <a:t>img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Заглавия &lt;</a:t>
            </a:r>
            <a:r>
              <a:rPr lang="en-US" dirty="0" smtClean="0"/>
              <a:t>h1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h2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h3</a:t>
            </a:r>
            <a:r>
              <a:rPr lang="bg-BG" dirty="0" smtClean="0"/>
              <a:t>&gt;</a:t>
            </a:r>
            <a:r>
              <a:rPr lang="en-US" dirty="0" smtClean="0"/>
              <a:t>, </a:t>
            </a:r>
            <a:r>
              <a:rPr lang="bg-BG" dirty="0"/>
              <a:t>&lt;</a:t>
            </a:r>
            <a:r>
              <a:rPr lang="en-US" dirty="0" smtClean="0"/>
              <a:t>h4</a:t>
            </a:r>
            <a:r>
              <a:rPr lang="bg-BG" dirty="0" smtClean="0"/>
              <a:t>&gt;</a:t>
            </a:r>
            <a:endParaRPr lang="en-US" dirty="0" smtClean="0"/>
          </a:p>
          <a:p>
            <a:r>
              <a:rPr lang="bg-BG" dirty="0" smtClean="0"/>
              <a:t>Параграфи </a:t>
            </a:r>
            <a:r>
              <a:rPr lang="en-US" dirty="0" smtClean="0"/>
              <a:t>&lt;p&gt;</a:t>
            </a:r>
          </a:p>
          <a:p>
            <a:r>
              <a:rPr lang="bg-BG" dirty="0" smtClean="0"/>
              <a:t>Секции &lt;</a:t>
            </a:r>
            <a:r>
              <a:rPr lang="en-US" dirty="0" smtClean="0"/>
              <a:t>div</a:t>
            </a:r>
            <a:r>
              <a:rPr lang="bg-BG" dirty="0" smtClean="0"/>
              <a:t>&gt;</a:t>
            </a:r>
            <a:r>
              <a:rPr lang="en-US" dirty="0" smtClean="0"/>
              <a:t>, &lt;span&gt;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10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315</TotalTime>
  <Words>273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Основи на HTML</vt:lpstr>
      <vt:lpstr>Съдържание на една страница</vt:lpstr>
      <vt:lpstr>Какво е HTML</vt:lpstr>
      <vt:lpstr>HTML Демо</vt:lpstr>
      <vt:lpstr>Най-важното за HTML</vt:lpstr>
      <vt:lpstr>HTMl термини</vt:lpstr>
      <vt:lpstr>Структура на HTML документа</vt:lpstr>
      <vt:lpstr>Структура на HTML демО</vt:lpstr>
      <vt:lpstr>Html НАЙ-ИЗПОЛЗВАНИ ЕЛЕМЕНТИ</vt:lpstr>
      <vt:lpstr>Html НАЙ-ИЗПОЛЗВАНИ ЕЛЕМЕНТИ</vt:lpstr>
      <vt:lpstr>Html НАЙ-ИЗПОЛЗВАНИ ЕЛЕМЕНТИ демо</vt:lpstr>
      <vt:lpstr>Семантична структура на html</vt:lpstr>
      <vt:lpstr>HTML 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56</cp:revision>
  <dcterms:created xsi:type="dcterms:W3CDTF">2014-11-10T11:15:31Z</dcterms:created>
  <dcterms:modified xsi:type="dcterms:W3CDTF">2014-11-12T14:57:59Z</dcterms:modified>
</cp:coreProperties>
</file>