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bg-BG" dirty="0" smtClean="0"/>
              <a:t>ВЪВЕДЕНИЕ В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 на базите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Създадени са за да съхраняват данни</a:t>
            </a:r>
          </a:p>
          <a:p>
            <a:r>
              <a:rPr lang="bg-BG" dirty="0" smtClean="0"/>
              <a:t>Управляват информацията по-ефективно от програмния код</a:t>
            </a:r>
          </a:p>
          <a:p>
            <a:r>
              <a:rPr lang="bg-BG" dirty="0" smtClean="0"/>
              <a:t>Делят се на Релационни и Нерелационни според вида по който съхраняват информацията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Релационни бази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Йерархични (дървета)</a:t>
            </a:r>
          </a:p>
          <a:p>
            <a:r>
              <a:rPr lang="bg-BG" dirty="0" smtClean="0"/>
              <a:t>Мрежови (графи)</a:t>
            </a:r>
          </a:p>
          <a:p>
            <a:r>
              <a:rPr lang="bg-BG" dirty="0" smtClean="0"/>
              <a:t>Релационни</a:t>
            </a:r>
          </a:p>
          <a:p>
            <a:r>
              <a:rPr lang="bg-BG" dirty="0" smtClean="0"/>
              <a:t>Обектно ориентирани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526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1944</TotalTime>
  <Words>45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Droplet</vt:lpstr>
      <vt:lpstr>ВЪВЕДЕНИЕ В mysql</vt:lpstr>
      <vt:lpstr>Същност на базите данни</vt:lpstr>
      <vt:lpstr>Релационни бази данни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235</cp:revision>
  <dcterms:created xsi:type="dcterms:W3CDTF">2014-11-26T08:53:06Z</dcterms:created>
  <dcterms:modified xsi:type="dcterms:W3CDTF">2014-12-08T14:27:11Z</dcterms:modified>
</cp:coreProperties>
</file>