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Демо</a:t>
            </a:r>
            <a:endParaRPr lang="en-US" dirty="0"/>
          </a:p>
        </p:txBody>
      </p:sp>
      <p:pic>
        <p:nvPicPr>
          <p:cNvPr id="1026" name="Picture 2" descr="http://www.livetechz.com/wp-content/uploads/2013/11/Advantage-of-em-unit-in-font-siz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132698"/>
            <a:ext cx="8378824" cy="40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стилизиране на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Font-size – </a:t>
            </a:r>
            <a:r>
              <a:rPr lang="bg-BG" dirty="0" smtClean="0"/>
              <a:t>определя размера на шрифта</a:t>
            </a:r>
          </a:p>
          <a:p>
            <a:r>
              <a:rPr lang="en-US" dirty="0" smtClean="0"/>
              <a:t>Font-family – </a:t>
            </a:r>
            <a:r>
              <a:rPr lang="bg-BG" dirty="0" smtClean="0"/>
              <a:t>определя кой точно шрифт да използваме</a:t>
            </a:r>
            <a:endParaRPr lang="en-US" dirty="0" smtClean="0"/>
          </a:p>
          <a:p>
            <a:r>
              <a:rPr lang="en-US" dirty="0" smtClean="0"/>
              <a:t>Font-weight –</a:t>
            </a:r>
            <a:r>
              <a:rPr lang="bg-BG" dirty="0" smtClean="0"/>
              <a:t> определя дебелината на шрифта</a:t>
            </a:r>
          </a:p>
          <a:p>
            <a:r>
              <a:rPr lang="en-US" dirty="0" smtClean="0"/>
              <a:t>Font-style – </a:t>
            </a:r>
            <a:r>
              <a:rPr lang="bg-BG" dirty="0" smtClean="0"/>
              <a:t>определя дали текста да е наклонен</a:t>
            </a:r>
          </a:p>
          <a:p>
            <a:r>
              <a:rPr lang="en-US" dirty="0" smtClean="0"/>
              <a:t>Text-decoration – </a:t>
            </a:r>
            <a:r>
              <a:rPr lang="bg-BG" dirty="0" smtClean="0"/>
              <a:t>определя дали текста е подчертан</a:t>
            </a:r>
          </a:p>
          <a:p>
            <a:r>
              <a:rPr lang="en-US" dirty="0" smtClean="0"/>
              <a:t>Text-align – </a:t>
            </a:r>
            <a:r>
              <a:rPr lang="bg-BG" dirty="0" smtClean="0"/>
              <a:t>определя подравняването на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66583"/>
            <a:ext cx="10364451" cy="788452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оформяне на текст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s://softuni.bg/files/images/c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77" y="1069218"/>
            <a:ext cx="7268041" cy="54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2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за фон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4746"/>
            <a:ext cx="10363826" cy="3756453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Background-image: </a:t>
            </a:r>
            <a:r>
              <a:rPr lang="bg-BG" dirty="0" smtClean="0"/>
              <a:t>използва се картинка като фон</a:t>
            </a:r>
          </a:p>
          <a:p>
            <a:r>
              <a:rPr lang="bg-BG" dirty="0" smtClean="0"/>
              <a:t> </a:t>
            </a:r>
            <a:r>
              <a:rPr lang="en-US" dirty="0" smtClean="0"/>
              <a:t>background-color: </a:t>
            </a:r>
            <a:r>
              <a:rPr lang="bg-BG" dirty="0" smtClean="0"/>
              <a:t>използва се цвят като фон</a:t>
            </a:r>
          </a:p>
          <a:p>
            <a:r>
              <a:rPr lang="en-US" dirty="0" smtClean="0"/>
              <a:t>background-repeat: </a:t>
            </a:r>
            <a:r>
              <a:rPr lang="bg-BG" dirty="0" smtClean="0"/>
              <a:t>как да се повтаря фонът по дължина и по ширина</a:t>
            </a:r>
          </a:p>
          <a:p>
            <a:r>
              <a:rPr lang="en-US" dirty="0" smtClean="0"/>
              <a:t>Background-attachment: </a:t>
            </a:r>
            <a:r>
              <a:rPr lang="bg-BG" dirty="0" smtClean="0"/>
              <a:t>как да се държи фонът при движение с мишката </a:t>
            </a:r>
            <a:r>
              <a:rPr lang="en-US" dirty="0" smtClean="0"/>
              <a:t>(scroll)</a:t>
            </a:r>
          </a:p>
          <a:p>
            <a:r>
              <a:rPr lang="en-US" dirty="0" smtClean="0"/>
              <a:t>background-position: </a:t>
            </a:r>
            <a:r>
              <a:rPr lang="bg-BG" dirty="0" smtClean="0"/>
              <a:t>от къде да започва фонът</a:t>
            </a:r>
          </a:p>
          <a:p>
            <a:r>
              <a:rPr lang="bg-BG" dirty="0" smtClean="0"/>
              <a:t>Съкратен синтаксис за фон: </a:t>
            </a:r>
            <a:r>
              <a:rPr lang="en-US" sz="1600" noProof="1"/>
              <a:t>background: #FFF0C0 url("back.gif") no-repeat fixed top;</a:t>
            </a:r>
            <a:endParaRPr lang="en-US" noProof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за фон демо</a:t>
            </a:r>
            <a:endParaRPr lang="en-US" dirty="0"/>
          </a:p>
        </p:txBody>
      </p:sp>
      <p:pic>
        <p:nvPicPr>
          <p:cNvPr id="3074" name="Picture 2" descr="http://1.bp.blogspot.com/-Emfhy_ZZaec/UoN6rcCjM2I/AAAAAAAABJs/ylADIkW6v54/s600/Basic+CSS+Tutorial+Create+Multiple+Background+Images+For+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25" y="2157029"/>
            <a:ext cx="6994549" cy="43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0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65" y="0"/>
            <a:ext cx="10364451" cy="73248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начин на използване демо</a:t>
            </a:r>
            <a:endParaRPr lang="en-US" dirty="0"/>
          </a:p>
        </p:txBody>
      </p:sp>
      <p:pic>
        <p:nvPicPr>
          <p:cNvPr id="4098" name="Picture 2" descr="https://cdn0.iconfinder.com/data/icons/line-file-type-icons/100/file_cod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2" y="1181184"/>
            <a:ext cx="5676815" cy="56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1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313</TotalTime>
  <Words>379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начин на използване демо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Box модел</vt:lpstr>
      <vt:lpstr>CSS РАЗМЕРИ НА ЕЛЕМЕНТИТЕ</vt:lpstr>
      <vt:lpstr>CSS Размери Демо</vt:lpstr>
      <vt:lpstr>CSS за стилизиране на текст</vt:lpstr>
      <vt:lpstr>CSS оформяне на текст ДЕмо</vt:lpstr>
      <vt:lpstr>Css за фон</vt:lpstr>
      <vt:lpstr>CSS за фон 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79</cp:revision>
  <dcterms:created xsi:type="dcterms:W3CDTF">2014-11-12T17:31:31Z</dcterms:created>
  <dcterms:modified xsi:type="dcterms:W3CDTF">2014-11-13T09:21:46Z</dcterms:modified>
</cp:coreProperties>
</file>