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bg-BG" dirty="0" err="1" smtClean="0"/>
              <a:t>ОСнови</a:t>
            </a:r>
            <a:r>
              <a:rPr lang="bg-BG" dirty="0" smtClean="0"/>
              <a:t> на езика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120714" y="3886200"/>
            <a:ext cx="4320274" cy="1371599"/>
          </a:xfrm>
        </p:spPr>
        <p:txBody>
          <a:bodyPr/>
          <a:lstStyle/>
          <a:p>
            <a:r>
              <a:rPr lang="bg-BG" dirty="0" smtClean="0"/>
              <a:t>ЧАСТ четвърта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Многомерни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Елементите на масивите могат да бъдат други масиви</a:t>
            </a:r>
          </a:p>
          <a:p>
            <a:r>
              <a:rPr lang="bg-BG" dirty="0" smtClean="0"/>
              <a:t>Доста често се използва при работа с бази данни</a:t>
            </a:r>
          </a:p>
          <a:p>
            <a:r>
              <a:rPr lang="bg-BG" dirty="0" smtClean="0"/>
              <a:t>Обхождането става с вложени цикли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6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Многомерни </a:t>
            </a:r>
            <a:r>
              <a:rPr lang="bg-BG" dirty="0" smtClean="0"/>
              <a:t>масиви ДЕМО</a:t>
            </a:r>
            <a:endParaRPr lang="en-US" dirty="0"/>
          </a:p>
        </p:txBody>
      </p:sp>
      <p:pic>
        <p:nvPicPr>
          <p:cNvPr id="1026" name="Picture 2" descr="http://www.coolhealingzenblog.com/wp-content/uploads/2014/08/time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50" y="2214694"/>
            <a:ext cx="4085499" cy="408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4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 в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Функциите представляват именувани парчета код</a:t>
            </a:r>
          </a:p>
          <a:p>
            <a:r>
              <a:rPr lang="bg-BG" dirty="0" smtClean="0"/>
              <a:t>С помощта на функциите се </a:t>
            </a:r>
            <a:r>
              <a:rPr lang="bg-BG" dirty="0" err="1" smtClean="0"/>
              <a:t>преизползва</a:t>
            </a:r>
            <a:r>
              <a:rPr lang="bg-BG" dirty="0" smtClean="0"/>
              <a:t> дадена функционалност</a:t>
            </a:r>
          </a:p>
          <a:p>
            <a:r>
              <a:rPr lang="bg-BG" dirty="0" smtClean="0"/>
              <a:t>Помагат за организацията на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3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4523"/>
          </a:xfrm>
        </p:spPr>
        <p:txBody>
          <a:bodyPr/>
          <a:lstStyle/>
          <a:p>
            <a:r>
              <a:rPr lang="bg-BG" dirty="0" smtClean="0"/>
              <a:t>Функции демо</a:t>
            </a:r>
            <a:endParaRPr lang="en-US" dirty="0"/>
          </a:p>
        </p:txBody>
      </p:sp>
      <p:pic>
        <p:nvPicPr>
          <p:cNvPr id="1026" name="Picture 2" descr="http://monovektor.com/wp-content/uploads/2012/08/1000px-Function_machine2-590x5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73" y="2214694"/>
            <a:ext cx="3989054" cy="381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3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на функции в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Функциите могат да приемат параметри</a:t>
            </a:r>
          </a:p>
          <a:p>
            <a:r>
              <a:rPr lang="bg-BG" dirty="0" smtClean="0"/>
              <a:t>Параметрите могат да имат стойност по подразбиране</a:t>
            </a:r>
          </a:p>
          <a:p>
            <a:r>
              <a:rPr lang="bg-BG" dirty="0" smtClean="0"/>
              <a:t>Параметрите се декларират при дефинирането на съответната 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525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1550</TotalTime>
  <Words>81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ОСнови на езика PHP</vt:lpstr>
      <vt:lpstr>Многомерни масиви</vt:lpstr>
      <vt:lpstr>Многомерни масиви ДЕМО</vt:lpstr>
      <vt:lpstr>Функции в php</vt:lpstr>
      <vt:lpstr>Функции демо</vt:lpstr>
      <vt:lpstr>Параметри на функции в php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93</cp:revision>
  <dcterms:created xsi:type="dcterms:W3CDTF">2014-11-26T08:53:06Z</dcterms:created>
  <dcterms:modified xsi:type="dcterms:W3CDTF">2014-12-01T05:23:56Z</dcterms:modified>
</cp:coreProperties>
</file>