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err="1" smtClean="0"/>
              <a:t>ОСнови</a:t>
            </a:r>
            <a:r>
              <a:rPr lang="bg-BG" dirty="0" smtClean="0"/>
              <a:t> на езика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20714" y="3886200"/>
            <a:ext cx="4320274" cy="1371599"/>
          </a:xfrm>
        </p:spPr>
        <p:txBody>
          <a:bodyPr/>
          <a:lstStyle/>
          <a:p>
            <a:r>
              <a:rPr lang="bg-BG" dirty="0" smtClean="0"/>
              <a:t>ЧАСТ четвърта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 помощта на функции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направете програма, която пресмята лицето на триъгълник по зададена страна и височина към нея. (</a:t>
            </a:r>
            <a:r>
              <a:rPr lang="en-US" dirty="0" smtClean="0"/>
              <a:t>S=</a:t>
            </a:r>
            <a:r>
              <a:rPr lang="en-US" dirty="0" err="1" smtClean="0"/>
              <a:t>a.ha</a:t>
            </a:r>
            <a:r>
              <a:rPr lang="en-US" dirty="0" smtClean="0"/>
              <a:t>/2</a:t>
            </a:r>
            <a:r>
              <a:rPr lang="bg-BG" dirty="0" smtClean="0"/>
              <a:t>)</a:t>
            </a:r>
            <a:r>
              <a:rPr lang="en-US" dirty="0" smtClean="0"/>
              <a:t>. </a:t>
            </a:r>
            <a:r>
              <a:rPr lang="bg-BG" dirty="0" smtClean="0"/>
              <a:t>На случаен принцип генерирайте 10 различни страни и съответно височини към тях и изведете лицето на образувания от тях триъгълник на екрана</a:t>
            </a:r>
          </a:p>
          <a:p>
            <a:pPr marL="0" indent="0">
              <a:buNone/>
            </a:pPr>
            <a:r>
              <a:rPr lang="bg-BG" dirty="0" smtClean="0"/>
              <a:t>Ако лицето е до 10 см2 – оцветете текста в зелен цвят</a:t>
            </a:r>
          </a:p>
          <a:p>
            <a:pPr marL="0" indent="0">
              <a:buNone/>
            </a:pPr>
            <a:r>
              <a:rPr lang="bg-BG" dirty="0" err="1" smtClean="0"/>
              <a:t>АКо</a:t>
            </a:r>
            <a:r>
              <a:rPr lang="bg-BG" dirty="0" smtClean="0"/>
              <a:t> лицето е от 10 до 23 см2 – оцветете текста в червен цвят</a:t>
            </a:r>
          </a:p>
          <a:p>
            <a:pPr marL="0" indent="0">
              <a:buNone/>
            </a:pPr>
            <a:r>
              <a:rPr lang="bg-BG" dirty="0" smtClean="0"/>
              <a:t>Ако лицето е по-голямо от 23 см2 – </a:t>
            </a:r>
            <a:r>
              <a:rPr lang="bg-BG" dirty="0" err="1" smtClean="0"/>
              <a:t>оцветте</a:t>
            </a:r>
            <a:r>
              <a:rPr lang="bg-BG" dirty="0" smtClean="0"/>
              <a:t> текста в син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1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функции със стойност по подразбиране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Параметрите на функциите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могат да има стойност по подразбиране (</a:t>
            </a:r>
            <a:r>
              <a:rPr lang="en-US" dirty="0" smtClean="0"/>
              <a:t>default value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Параметрите със стойност по подразбиране винаги трябва да бъдат на последно място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6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функции със стойност по </a:t>
            </a:r>
            <a:r>
              <a:rPr lang="bg-BG" dirty="0" smtClean="0"/>
              <a:t>подразбиране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www.mining.com/wp-content/uploads/2012/05/default-30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13" y="2214694"/>
            <a:ext cx="4973774" cy="414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4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параметър по референция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Подаването по референция става с префикс </a:t>
            </a:r>
            <a:r>
              <a:rPr lang="en-US" dirty="0" smtClean="0"/>
              <a:t>$</a:t>
            </a:r>
          </a:p>
          <a:p>
            <a:r>
              <a:rPr lang="bg-BG" dirty="0" smtClean="0"/>
              <a:t>При предаване на параметър по референция, съответния параметър може да бъде променен вътре във функцията</a:t>
            </a:r>
            <a:endParaRPr lang="en-US" dirty="0" smtClean="0"/>
          </a:p>
          <a:p>
            <a:r>
              <a:rPr lang="bg-BG" dirty="0" smtClean="0"/>
              <a:t>При предаване на параметър по референция се предава неговият адрес в паметта</a:t>
            </a:r>
          </a:p>
        </p:txBody>
      </p:sp>
    </p:spTree>
    <p:extLst>
      <p:ext uri="{BB962C8B-B14F-4D97-AF65-F5344CB8AC3E}">
        <p14:creationId xmlns:p14="http://schemas.microsoft.com/office/powerpoint/2010/main" val="159963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Предаване на параметър по </a:t>
            </a:r>
            <a:r>
              <a:rPr lang="bg-BG" dirty="0" smtClean="0"/>
              <a:t>референция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www.ccwd-staff.com/Safety/Refere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45" y="2214694"/>
            <a:ext cx="4503510" cy="44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1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Вариращ брой на параметри в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Броят на параметрите на една функция може да варира</a:t>
            </a:r>
          </a:p>
          <a:p>
            <a:r>
              <a:rPr lang="bg-BG" dirty="0" smtClean="0"/>
              <a:t>Този подход се използва когато параметрите са един и същ тип</a:t>
            </a:r>
          </a:p>
          <a:p>
            <a:r>
              <a:rPr lang="bg-BG" dirty="0" smtClean="0"/>
              <a:t>Параметрите на функцията могат да представят като масив с помощта на </a:t>
            </a:r>
            <a:r>
              <a:rPr lang="bg-BG" dirty="0" err="1" smtClean="0"/>
              <a:t>фун</a:t>
            </a:r>
            <a:r>
              <a:rPr lang="en-US" dirty="0" smtClean="0"/>
              <a:t>k</a:t>
            </a:r>
            <a:r>
              <a:rPr lang="bg-BG" dirty="0" err="1" smtClean="0"/>
              <a:t>цията</a:t>
            </a:r>
            <a:r>
              <a:rPr lang="bg-BG" dirty="0" smtClean="0"/>
              <a:t> </a:t>
            </a:r>
            <a:r>
              <a:rPr lang="pt-BR" noProof="1"/>
              <a:t>func_get_args()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3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Вариращ брой на параметри в </a:t>
            </a:r>
            <a:r>
              <a:rPr lang="en-US" dirty="0"/>
              <a:t>PHP</a:t>
            </a:r>
          </a:p>
        </p:txBody>
      </p:sp>
      <p:pic>
        <p:nvPicPr>
          <p:cNvPr id="5122" name="Picture 2" descr="https://www.wrike.com/blog_images/100832/1,2,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90" y="2214694"/>
            <a:ext cx="4512219" cy="385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6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Видимост на променливите в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Променливите извън функциите не се „виждат“ в самите функции</a:t>
            </a:r>
          </a:p>
          <a:p>
            <a:r>
              <a:rPr lang="bg-BG" dirty="0" smtClean="0"/>
              <a:t>Променливите във функциите не </a:t>
            </a:r>
            <a:r>
              <a:rPr lang="bg-BG" dirty="0"/>
              <a:t>с</a:t>
            </a:r>
            <a:r>
              <a:rPr lang="bg-BG" dirty="0" smtClean="0"/>
              <a:t>е „виждат“ извън тях</a:t>
            </a:r>
          </a:p>
          <a:p>
            <a:r>
              <a:rPr lang="bg-BG" dirty="0" smtClean="0"/>
              <a:t>Ако в една функция искаме да виждаме глобална променлива използваме ключовата дума </a:t>
            </a:r>
            <a:r>
              <a:rPr lang="en-US" dirty="0" smtClean="0"/>
              <a:t>global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7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Видимост на променливите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6146" name="Picture 2" descr="http://www.nrangestore.com/media/catalog/product/cache/1/image/9df78eab33525d08d6e5fb8d27136e95/b/e/bec_sco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47" y="2214694"/>
            <a:ext cx="7268106" cy="36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0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Статични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Статичните променливи се декларират с ключовата дума </a:t>
            </a:r>
            <a:r>
              <a:rPr lang="en-US" dirty="0" smtClean="0"/>
              <a:t>static</a:t>
            </a:r>
          </a:p>
          <a:p>
            <a:r>
              <a:rPr lang="bg-BG" dirty="0" smtClean="0"/>
              <a:t>Статичните променливи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се инициализират само веднъж</a:t>
            </a:r>
          </a:p>
          <a:p>
            <a:r>
              <a:rPr lang="bg-BG" dirty="0" smtClean="0"/>
              <a:t>Стойността на статичните променливи в функция се запазва във всяко следващо извикване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Многомерни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Елементите на масивите могат да бъдат други масиви</a:t>
            </a:r>
          </a:p>
          <a:p>
            <a:r>
              <a:rPr lang="bg-BG" dirty="0" smtClean="0"/>
              <a:t>Доста често се използва при работа с бази данни</a:t>
            </a:r>
          </a:p>
          <a:p>
            <a:r>
              <a:rPr lang="bg-BG" dirty="0" smtClean="0"/>
              <a:t>Обхождането става с вложени цикли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</a:t>
            </a:r>
            <a:r>
              <a:rPr lang="bg-BG" dirty="0" smtClean="0"/>
              <a:t>променливи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7170" name="Picture 2" descr="http://wnyu.org/static/images/sta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3" y="2214694"/>
            <a:ext cx="6985454" cy="381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4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ФУНКЦИЯТА КОЯТО ПРИЕМА 2 ПАРАМЕТЪРА: ЕДНО ЧИСЛО И ЕДНА ДУМА.</a:t>
            </a:r>
          </a:p>
          <a:p>
            <a:pPr marL="0" indent="0">
              <a:buNone/>
            </a:pPr>
            <a:r>
              <a:rPr lang="bg-BG" dirty="0" smtClean="0"/>
              <a:t>Ако думата съдържа четен брой символи добавете към числото 12</a:t>
            </a:r>
          </a:p>
          <a:p>
            <a:pPr marL="0" indent="0">
              <a:buNone/>
            </a:pPr>
            <a:r>
              <a:rPr lang="bg-BG" dirty="0" smtClean="0"/>
              <a:t>Ако думата съдържа нечетен брой символи извадете 3</a:t>
            </a:r>
          </a:p>
          <a:p>
            <a:pPr marL="0" indent="0">
              <a:buNone/>
            </a:pPr>
            <a:r>
              <a:rPr lang="bg-BG" dirty="0" smtClean="0"/>
              <a:t>Ако след тази операция числото е по-голямо от 10 извадете от него 22</a:t>
            </a:r>
          </a:p>
          <a:p>
            <a:pPr marL="0" indent="0">
              <a:buNone/>
            </a:pPr>
            <a:r>
              <a:rPr lang="bg-BG" dirty="0" smtClean="0"/>
              <a:t>Ако след операцията числото е отрицателно добавете 14.</a:t>
            </a:r>
          </a:p>
          <a:p>
            <a:pPr marL="0" indent="0">
              <a:buNone/>
            </a:pPr>
            <a:r>
              <a:rPr lang="bg-BG" dirty="0" smtClean="0"/>
              <a:t>Стойността на числовият параметър трябва да се променя вътре в функцията</a:t>
            </a:r>
          </a:p>
          <a:p>
            <a:pPr marL="0" indent="0">
              <a:buNone/>
            </a:pPr>
            <a:r>
              <a:rPr lang="bg-BG" dirty="0" smtClean="0"/>
              <a:t>Извикайте функцията 6 пъти с един и същи числов параметър и различни думи</a:t>
            </a:r>
          </a:p>
        </p:txBody>
      </p:sp>
    </p:spTree>
    <p:extLst>
      <p:ext uri="{BB962C8B-B14F-4D97-AF65-F5344CB8AC3E}">
        <p14:creationId xmlns:p14="http://schemas.microsoft.com/office/powerpoint/2010/main" val="312769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9026"/>
          </a:xfrm>
        </p:spPr>
        <p:txBody>
          <a:bodyPr/>
          <a:lstStyle/>
          <a:p>
            <a:r>
              <a:rPr lang="bg-BG" dirty="0" err="1" smtClean="0"/>
              <a:t>вЪПРОСИ</a:t>
            </a:r>
            <a:endParaRPr lang="en-US" dirty="0"/>
          </a:p>
        </p:txBody>
      </p:sp>
      <p:pic>
        <p:nvPicPr>
          <p:cNvPr id="8196" name="Picture 4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29" y="1663336"/>
            <a:ext cx="4852742" cy="485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1026" name="Picture 2" descr="http://www.coolhealingzenblog.com/wp-content/uploads/2014/08/time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50" y="2214694"/>
            <a:ext cx="4085499" cy="40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в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Функциите представляват именувани парчета код</a:t>
            </a:r>
          </a:p>
          <a:p>
            <a:r>
              <a:rPr lang="bg-BG" dirty="0" smtClean="0"/>
              <a:t>С помощта на функциите се </a:t>
            </a:r>
            <a:r>
              <a:rPr lang="bg-BG" dirty="0" err="1" smtClean="0"/>
              <a:t>преизползва</a:t>
            </a:r>
            <a:r>
              <a:rPr lang="bg-BG" dirty="0" smtClean="0"/>
              <a:t> дадена функционалност</a:t>
            </a:r>
          </a:p>
          <a:p>
            <a:r>
              <a:rPr lang="bg-BG" dirty="0" smtClean="0"/>
              <a:t>Помагат за организацията на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4523"/>
          </a:xfrm>
        </p:spPr>
        <p:txBody>
          <a:bodyPr/>
          <a:lstStyle/>
          <a:p>
            <a:r>
              <a:rPr lang="bg-BG" dirty="0" smtClean="0"/>
              <a:t>Функции демо</a:t>
            </a:r>
            <a:endParaRPr lang="en-US" dirty="0"/>
          </a:p>
        </p:txBody>
      </p:sp>
      <p:pic>
        <p:nvPicPr>
          <p:cNvPr id="1026" name="Picture 2" descr="http://monovektor.com/wp-content/uploads/2012/08/1000px-Function_machine2-590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3" y="2214694"/>
            <a:ext cx="3989054" cy="38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функции в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Функциите могат да приемат параметри</a:t>
            </a:r>
          </a:p>
          <a:p>
            <a:r>
              <a:rPr lang="bg-BG" dirty="0" smtClean="0"/>
              <a:t>Параметрите могат да имат стойност по подразбиране</a:t>
            </a:r>
          </a:p>
          <a:p>
            <a:r>
              <a:rPr lang="bg-BG" dirty="0" smtClean="0"/>
              <a:t>Параметрите се декларират при дефинирането на съответната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5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на функции в </a:t>
            </a:r>
            <a:r>
              <a:rPr lang="en-US" dirty="0" err="1" smtClean="0"/>
              <a:t>php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214694"/>
            <a:ext cx="5124450" cy="4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4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Връщане на стойност от функция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Извършва се с помощта на ключовата дума </a:t>
            </a:r>
            <a:r>
              <a:rPr lang="en-US" dirty="0" smtClean="0"/>
              <a:t>return</a:t>
            </a:r>
          </a:p>
          <a:p>
            <a:r>
              <a:rPr lang="bg-BG" dirty="0" smtClean="0"/>
              <a:t>Резултатът от функцията представлява променлива</a:t>
            </a:r>
          </a:p>
          <a:p>
            <a:r>
              <a:rPr lang="bg-BG" dirty="0" smtClean="0"/>
              <a:t>Изпълнението на функцията приключва след</a:t>
            </a:r>
            <a:r>
              <a:rPr lang="en-US" dirty="0" smtClean="0"/>
              <a:t> </a:t>
            </a:r>
            <a:r>
              <a:rPr lang="bg-BG" dirty="0" smtClean="0"/>
              <a:t>връщането на резултат с </a:t>
            </a:r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7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стойност от </a:t>
            </a:r>
            <a:r>
              <a:rPr lang="bg-BG" dirty="0" smtClean="0"/>
              <a:t>функция демо</a:t>
            </a:r>
            <a:endParaRPr lang="en-US" dirty="0"/>
          </a:p>
        </p:txBody>
      </p:sp>
      <p:pic>
        <p:nvPicPr>
          <p:cNvPr id="2050" name="Picture 2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469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62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1628</TotalTime>
  <Words>502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ОСнови на езика PHP</vt:lpstr>
      <vt:lpstr>Многомерни масиви</vt:lpstr>
      <vt:lpstr>Многомерни масиви ДЕМО</vt:lpstr>
      <vt:lpstr>Функции в php</vt:lpstr>
      <vt:lpstr>Функции демо</vt:lpstr>
      <vt:lpstr>Параметри на функции в php</vt:lpstr>
      <vt:lpstr>Параметри на функции в php ДЕмо</vt:lpstr>
      <vt:lpstr>Връщане на стойност от функция</vt:lpstr>
      <vt:lpstr>Връщане на стойност от функция демо</vt:lpstr>
      <vt:lpstr>задача</vt:lpstr>
      <vt:lpstr>Параметри на функции със стойност по подразбиране</vt:lpstr>
      <vt:lpstr>Параметри на функции със стойност по подразбиране демо</vt:lpstr>
      <vt:lpstr>Предаване на параметър по референция</vt:lpstr>
      <vt:lpstr>Предаване на параметър по референция демо</vt:lpstr>
      <vt:lpstr>Вариращ брой на параметри в PHP</vt:lpstr>
      <vt:lpstr>Вариращ брой на параметри в PHP</vt:lpstr>
      <vt:lpstr>Видимост на променливите в php</vt:lpstr>
      <vt:lpstr>Видимост на променливите в php демо</vt:lpstr>
      <vt:lpstr>Статични променливи</vt:lpstr>
      <vt:lpstr>Статични променливи демо</vt:lpstr>
      <vt:lpstr>ЗадачА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154</cp:revision>
  <dcterms:created xsi:type="dcterms:W3CDTF">2014-11-26T08:53:06Z</dcterms:created>
  <dcterms:modified xsi:type="dcterms:W3CDTF">2014-12-01T17:33:46Z</dcterms:modified>
</cp:coreProperties>
</file>