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0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930E1-A780-4904-8CE4-6EDEFF637E4F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Или как да създаваме красиви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bg-BG" dirty="0" smtClean="0"/>
              <a:t>стойности за цвят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Видове стойности</a:t>
            </a:r>
          </a:p>
          <a:p>
            <a:r>
              <a:rPr lang="bg-BG" dirty="0" smtClean="0"/>
              <a:t>Видове цветове</a:t>
            </a:r>
          </a:p>
          <a:p>
            <a:r>
              <a:rPr lang="bg-BG" dirty="0" smtClean="0"/>
              <a:t>Добри практики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88" y="247816"/>
            <a:ext cx="10364451" cy="658348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Цветове Демо</a:t>
            </a:r>
            <a:endParaRPr lang="en-US" dirty="0"/>
          </a:p>
        </p:txBody>
      </p:sp>
      <p:pic>
        <p:nvPicPr>
          <p:cNvPr id="1026" name="Picture 2" descr="http://www.gavick.com/documentation/wp-content/uploads/2013/09/colors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9" y="1882646"/>
            <a:ext cx="10982407" cy="418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РАЗМЕРИ НА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МЕРНИ ЕДИНИЦИ</a:t>
            </a:r>
          </a:p>
          <a:p>
            <a:r>
              <a:rPr lang="en-US" dirty="0" smtClean="0"/>
              <a:t>WIDTH, HEIGHT, MARGIN, PADDING, BORDER</a:t>
            </a:r>
            <a:r>
              <a:rPr lang="bg-BG" dirty="0" smtClean="0"/>
              <a:t>, РАЗМЕР НА ШРИФТА</a:t>
            </a:r>
            <a:endParaRPr lang="en-US" dirty="0" smtClean="0"/>
          </a:p>
          <a:p>
            <a:r>
              <a:rPr lang="bg-BG" dirty="0" smtClean="0"/>
              <a:t>КАК ДА МЕНЪЖИРАМЕ ПРАВИЛНО РАЗМЕРИТЕ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4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198388"/>
            <a:ext cx="10364451" cy="707775"/>
          </a:xfrm>
        </p:spPr>
        <p:txBody>
          <a:bodyPr/>
          <a:lstStyle/>
          <a:p>
            <a:r>
              <a:rPr lang="en-US" dirty="0" smtClean="0"/>
              <a:t>Box</a:t>
            </a:r>
            <a:r>
              <a:rPr lang="bg-BG" dirty="0" smtClean="0"/>
              <a:t> модел</a:t>
            </a:r>
            <a:endParaRPr lang="en-US" dirty="0"/>
          </a:p>
        </p:txBody>
      </p:sp>
      <p:pic>
        <p:nvPicPr>
          <p:cNvPr id="2050" name="Picture 2" descr="http://guistuff.com/css/images/box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13" y="1275580"/>
            <a:ext cx="9280183" cy="52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99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Размери Демо</a:t>
            </a:r>
            <a:endParaRPr lang="en-US" dirty="0"/>
          </a:p>
        </p:txBody>
      </p:sp>
      <p:pic>
        <p:nvPicPr>
          <p:cNvPr id="1026" name="Picture 2" descr="http://www.livetechz.com/wp-content/uploads/2013/11/Advantage-of-em-unit-in-font-siz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2132698"/>
            <a:ext cx="8378824" cy="40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9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за стилизиране на текст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Font-size – </a:t>
            </a:r>
            <a:r>
              <a:rPr lang="bg-BG" dirty="0" smtClean="0"/>
              <a:t>определя размера на шрифта</a:t>
            </a:r>
          </a:p>
          <a:p>
            <a:r>
              <a:rPr lang="en-US" dirty="0" smtClean="0"/>
              <a:t>Font-family – </a:t>
            </a:r>
            <a:r>
              <a:rPr lang="bg-BG" dirty="0" smtClean="0"/>
              <a:t>определя кой точно шрифт да използваме</a:t>
            </a:r>
            <a:endParaRPr lang="en-US" dirty="0" smtClean="0"/>
          </a:p>
          <a:p>
            <a:r>
              <a:rPr lang="en-US" dirty="0" smtClean="0"/>
              <a:t>Font-weight –</a:t>
            </a:r>
            <a:r>
              <a:rPr lang="bg-BG" dirty="0" smtClean="0"/>
              <a:t> определя дебелината на шрифта</a:t>
            </a:r>
          </a:p>
          <a:p>
            <a:r>
              <a:rPr lang="en-US" dirty="0" smtClean="0"/>
              <a:t>Font-style – </a:t>
            </a:r>
            <a:r>
              <a:rPr lang="bg-BG" dirty="0" smtClean="0"/>
              <a:t>определя дали текста да е наклонен</a:t>
            </a:r>
          </a:p>
          <a:p>
            <a:r>
              <a:rPr lang="en-US" dirty="0" smtClean="0"/>
              <a:t>Text-decoration – </a:t>
            </a:r>
            <a:r>
              <a:rPr lang="bg-BG" dirty="0" smtClean="0"/>
              <a:t>определя дали текста е подчертан</a:t>
            </a:r>
          </a:p>
          <a:p>
            <a:r>
              <a:rPr lang="en-US" dirty="0" smtClean="0"/>
              <a:t>Text-align – </a:t>
            </a:r>
            <a:r>
              <a:rPr lang="bg-BG" dirty="0" smtClean="0"/>
              <a:t>определя подравняването на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66583"/>
            <a:ext cx="10364451" cy="788452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оформяне на текст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s://softuni.bg/files/images/c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77" y="1069218"/>
            <a:ext cx="7268041" cy="54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2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 smtClean="0"/>
              <a:t> за фон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34746"/>
            <a:ext cx="10363826" cy="3756453"/>
          </a:xfrm>
        </p:spPr>
        <p:txBody>
          <a:bodyPr>
            <a:normAutofit/>
          </a:bodyPr>
          <a:lstStyle/>
          <a:p>
            <a:r>
              <a:rPr lang="en-US" dirty="0" smtClean="0"/>
              <a:t>Background-image: </a:t>
            </a:r>
            <a:r>
              <a:rPr lang="bg-BG" dirty="0" smtClean="0"/>
              <a:t>използва се картинка като фон</a:t>
            </a:r>
          </a:p>
          <a:p>
            <a:r>
              <a:rPr lang="bg-BG" dirty="0" smtClean="0"/>
              <a:t> </a:t>
            </a:r>
            <a:r>
              <a:rPr lang="en-US" dirty="0" smtClean="0"/>
              <a:t>background-color: </a:t>
            </a:r>
            <a:r>
              <a:rPr lang="bg-BG" dirty="0" smtClean="0"/>
              <a:t>използва се цвят като фон</a:t>
            </a:r>
          </a:p>
          <a:p>
            <a:r>
              <a:rPr lang="en-US" dirty="0" smtClean="0"/>
              <a:t>background-repeat: </a:t>
            </a:r>
            <a:r>
              <a:rPr lang="bg-BG" dirty="0" smtClean="0"/>
              <a:t>как да се повтаря фонът по дължина и по ширина</a:t>
            </a:r>
          </a:p>
          <a:p>
            <a:r>
              <a:rPr lang="en-US" dirty="0" smtClean="0"/>
              <a:t>Background-attachment: </a:t>
            </a:r>
            <a:r>
              <a:rPr lang="bg-BG" dirty="0" smtClean="0"/>
              <a:t>как да се държи фонът при движение с мишката </a:t>
            </a:r>
            <a:r>
              <a:rPr lang="en-US" dirty="0" smtClean="0"/>
              <a:t>(scroll)</a:t>
            </a:r>
          </a:p>
          <a:p>
            <a:r>
              <a:rPr lang="en-US" dirty="0" smtClean="0"/>
              <a:t>background-position: </a:t>
            </a:r>
            <a:r>
              <a:rPr lang="bg-BG" dirty="0" smtClean="0"/>
              <a:t>от къде да започва фонът</a:t>
            </a:r>
          </a:p>
          <a:p>
            <a:r>
              <a:rPr lang="bg-BG" dirty="0" smtClean="0"/>
              <a:t>Съкратен синтаксис за фон: </a:t>
            </a:r>
            <a:r>
              <a:rPr lang="en-US" sz="1600" noProof="1"/>
              <a:t>background: #FFF0C0 url("back.gif") no-repeat fixed top;</a:t>
            </a:r>
            <a:endParaRPr lang="en-US" noProof="1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8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за фон демо</a:t>
            </a:r>
            <a:endParaRPr lang="en-US" dirty="0"/>
          </a:p>
        </p:txBody>
      </p:sp>
      <p:pic>
        <p:nvPicPr>
          <p:cNvPr id="3074" name="Picture 2" descr="http://1.bp.blogspot.com/-Emfhy_ZZaec/UoN6rcCjM2I/AAAAAAAABJs/ylADIkW6v54/s600/Basic+CSS+Tutorial+Create+Multiple+Background+Images+For+Web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25" y="2157029"/>
            <a:ext cx="6994549" cy="43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0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Прозрачност на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Opacity – </a:t>
            </a:r>
            <a:r>
              <a:rPr lang="bg-BG" dirty="0" smtClean="0"/>
              <a:t>означава непрозрачност</a:t>
            </a:r>
            <a:endParaRPr lang="en-US" dirty="0" smtClean="0"/>
          </a:p>
          <a:p>
            <a:r>
              <a:rPr lang="bg-BG" dirty="0" smtClean="0"/>
              <a:t>Стойности от 0 до 1</a:t>
            </a:r>
          </a:p>
          <a:p>
            <a:r>
              <a:rPr lang="bg-BG" dirty="0" smtClean="0"/>
              <a:t>Употребява се за анимации</a:t>
            </a:r>
          </a:p>
          <a:p>
            <a:r>
              <a:rPr lang="bg-BG" dirty="0" smtClean="0"/>
              <a:t>Внимателна употреба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2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служи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Описание на стиловете на една страница</a:t>
            </a:r>
          </a:p>
          <a:p>
            <a:r>
              <a:rPr lang="bg-BG" dirty="0" smtClean="0"/>
              <a:t>Създаден с цел да отдели визуалното представяне от съдържанието</a:t>
            </a:r>
          </a:p>
          <a:p>
            <a:r>
              <a:rPr lang="bg-BG" dirty="0" smtClean="0"/>
              <a:t>Използва се в абсолютно всяка уеб страница</a:t>
            </a:r>
          </a:p>
          <a:p>
            <a:r>
              <a:rPr lang="bg-BG" dirty="0" smtClean="0"/>
              <a:t>Отговаря за размери, отстояние, шрифтове, цветове, разположение на страницата</a:t>
            </a:r>
          </a:p>
          <a:p>
            <a:r>
              <a:rPr lang="bg-BG" dirty="0" smtClean="0"/>
              <a:t>Може да стилизира различно за различните </a:t>
            </a:r>
            <a:r>
              <a:rPr lang="bg-BG" dirty="0" err="1" smtClean="0"/>
              <a:t>утройства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8035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214864"/>
            <a:ext cx="10364451" cy="773678"/>
          </a:xfrm>
        </p:spPr>
        <p:txBody>
          <a:bodyPr/>
          <a:lstStyle/>
          <a:p>
            <a:r>
              <a:rPr lang="bg-BG" dirty="0" smtClean="0"/>
              <a:t>П</a:t>
            </a:r>
            <a:r>
              <a:rPr lang="bg-BG" dirty="0"/>
              <a:t>р</a:t>
            </a:r>
            <a:r>
              <a:rPr lang="bg-BG" dirty="0" smtClean="0"/>
              <a:t>озрачност демонстрация</a:t>
            </a:r>
            <a:endParaRPr lang="en-US" dirty="0"/>
          </a:p>
        </p:txBody>
      </p:sp>
      <p:pic>
        <p:nvPicPr>
          <p:cNvPr id="1026" name="Picture 2" descr="http://www.silverlightbuzz.com/images/colourspo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46" y="1062683"/>
            <a:ext cx="4935409" cy="54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1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Направете уеб страница със светлосин фон. Страницата трябва да съдържа 2 картинки по избор. Под всяка една от картинките трябва да има кратко описание за съдържанието на картинката. Първият елемент (картинка и описание) трябва да е ограден с черен </a:t>
            </a:r>
            <a:r>
              <a:rPr lang="en-US" dirty="0" smtClean="0"/>
              <a:t>border </a:t>
            </a:r>
            <a:r>
              <a:rPr lang="bg-BG" dirty="0" smtClean="0"/>
              <a:t>с размер 2</a:t>
            </a:r>
            <a:r>
              <a:rPr lang="en-US" dirty="0" err="1" smtClean="0"/>
              <a:t>px</a:t>
            </a:r>
            <a:r>
              <a:rPr lang="en-US" dirty="0" smtClean="0"/>
              <a:t>. </a:t>
            </a:r>
            <a:r>
              <a:rPr lang="bg-BG" dirty="0" smtClean="0"/>
              <a:t>Вторият такъв елемент трябва да е ограден с тъмно червен </a:t>
            </a:r>
            <a:r>
              <a:rPr lang="bg-BG" dirty="0" err="1" smtClean="0"/>
              <a:t>бордер</a:t>
            </a:r>
            <a:r>
              <a:rPr lang="bg-BG" dirty="0" smtClean="0"/>
              <a:t> 1 </a:t>
            </a:r>
            <a:r>
              <a:rPr lang="en-US" dirty="0" err="1" smtClean="0"/>
              <a:t>px</a:t>
            </a:r>
            <a:r>
              <a:rPr lang="en-US" dirty="0" smtClean="0"/>
              <a:t>. </a:t>
            </a:r>
            <a:r>
              <a:rPr lang="bg-BG" dirty="0"/>
              <a:t> </a:t>
            </a:r>
            <a:r>
              <a:rPr lang="bg-BG" dirty="0" smtClean="0"/>
              <a:t>Шрифтовете на двете описания трябва да бъдат различни. Размерът на буквите на текста трябва да е </a:t>
            </a:r>
            <a:r>
              <a:rPr lang="en-US" dirty="0" smtClean="0"/>
              <a:t>14px. </a:t>
            </a:r>
            <a:r>
              <a:rPr lang="bg-BG" dirty="0" smtClean="0"/>
              <a:t>Една от картинките трябва да бъде полупрозрачна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2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 descr="http://fensafitters.files.wordpress.com/2013/10/question-_1307878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786" y="1813269"/>
            <a:ext cx="4826428" cy="482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85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използваме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/>
              <a:t> </a:t>
            </a:r>
            <a:r>
              <a:rPr lang="bg-BG" dirty="0" smtClean="0"/>
              <a:t>като </a:t>
            </a:r>
            <a:r>
              <a:rPr lang="en-US" dirty="0" smtClean="0"/>
              <a:t>html </a:t>
            </a:r>
            <a:r>
              <a:rPr lang="bg-BG" dirty="0" smtClean="0"/>
              <a:t>атрибут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част от страницата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отделен файл</a:t>
            </a:r>
            <a:endParaRPr lang="en-US" dirty="0" smtClean="0"/>
          </a:p>
          <a:p>
            <a:r>
              <a:rPr lang="bg-BG" dirty="0" smtClean="0"/>
              <a:t>Предпочитан подход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65" y="0"/>
            <a:ext cx="10364451" cy="732488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начин на използване демо</a:t>
            </a:r>
            <a:endParaRPr lang="en-US" dirty="0"/>
          </a:p>
        </p:txBody>
      </p:sp>
      <p:pic>
        <p:nvPicPr>
          <p:cNvPr id="4098" name="Picture 2" descr="https://cdn0.iconfinder.com/data/icons/line-file-type-icons/100/file_cod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82" y="1181184"/>
            <a:ext cx="5676815" cy="567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1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Начин по който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smtClean="0"/>
              <a:t>CSS </a:t>
            </a:r>
            <a:r>
              <a:rPr lang="bg-BG" dirty="0" smtClean="0"/>
              <a:t>работят заедно</a:t>
            </a:r>
          </a:p>
          <a:p>
            <a:r>
              <a:rPr lang="bg-BG" dirty="0" smtClean="0"/>
              <a:t>Определят върху кой точно елемент да се приложи стилът</a:t>
            </a:r>
          </a:p>
          <a:p>
            <a:r>
              <a:rPr lang="en-US" dirty="0" smtClean="0"/>
              <a:t>tag</a:t>
            </a:r>
            <a:r>
              <a:rPr lang="bg-BG" dirty="0" smtClean="0"/>
              <a:t> селектор</a:t>
            </a:r>
          </a:p>
          <a:p>
            <a:r>
              <a:rPr lang="en-US" dirty="0" smtClean="0"/>
              <a:t>Id </a:t>
            </a:r>
            <a:r>
              <a:rPr lang="bg-BG" dirty="0" smtClean="0"/>
              <a:t>селектор</a:t>
            </a:r>
          </a:p>
          <a:p>
            <a:r>
              <a:rPr lang="en-US" dirty="0" smtClean="0"/>
              <a:t>Class </a:t>
            </a:r>
            <a:r>
              <a:rPr lang="bg-BG" dirty="0" smtClean="0"/>
              <a:t>селектор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378941"/>
            <a:ext cx="10364451" cy="823105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bg-BG" dirty="0" smtClean="0"/>
              <a:t>Селектори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blog.teamtreehouse.com/wp-content/uploads/2012/12/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1" y="1923533"/>
            <a:ext cx="11592835" cy="45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4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2032"/>
          </a:xfrm>
        </p:spPr>
        <p:txBody>
          <a:bodyPr>
            <a:normAutofit/>
          </a:bodyPr>
          <a:lstStyle/>
          <a:p>
            <a:r>
              <a:rPr lang="bg-BG" dirty="0" smtClean="0"/>
              <a:t>Комбинация от </a:t>
            </a:r>
            <a:r>
              <a:rPr lang="en-US" dirty="0" smtClean="0"/>
              <a:t>tag </a:t>
            </a:r>
            <a:r>
              <a:rPr lang="bg-BG" dirty="0" smtClean="0"/>
              <a:t>и клас или от </a:t>
            </a:r>
            <a:r>
              <a:rPr lang="en-US" dirty="0" smtClean="0"/>
              <a:t>tag </a:t>
            </a:r>
            <a:r>
              <a:rPr lang="bg-BG" dirty="0" smtClean="0"/>
              <a:t>и </a:t>
            </a:r>
            <a:r>
              <a:rPr lang="en-US" dirty="0" smtClean="0"/>
              <a:t>id</a:t>
            </a:r>
            <a:r>
              <a:rPr lang="bg-BG" dirty="0"/>
              <a:t>:</a:t>
            </a:r>
            <a:r>
              <a:rPr lang="bg-BG" dirty="0" smtClean="0"/>
              <a:t> </a:t>
            </a:r>
            <a:r>
              <a:rPr lang="en-US" dirty="0" smtClean="0"/>
              <a:t>p.my-class, </a:t>
            </a:r>
            <a:r>
              <a:rPr lang="en-US" dirty="0" err="1" smtClean="0"/>
              <a:t>p#first-id</a:t>
            </a:r>
            <a:endParaRPr lang="en-US" dirty="0" smtClean="0"/>
          </a:p>
          <a:p>
            <a:r>
              <a:rPr lang="bg-BG" dirty="0" smtClean="0"/>
              <a:t>Вложен селектор</a:t>
            </a:r>
            <a:r>
              <a:rPr lang="bg-BG" dirty="0"/>
              <a:t>:</a:t>
            </a:r>
            <a:r>
              <a:rPr lang="en-US" dirty="0" smtClean="0"/>
              <a:t> body div</a:t>
            </a:r>
          </a:p>
          <a:p>
            <a:r>
              <a:rPr lang="bg-BG" dirty="0" smtClean="0"/>
              <a:t>Селектор *</a:t>
            </a:r>
          </a:p>
          <a:p>
            <a:r>
              <a:rPr lang="bg-BG" dirty="0" smtClean="0"/>
              <a:t>Селектор за директни деца: </a:t>
            </a:r>
            <a:r>
              <a:rPr lang="en-US" dirty="0" smtClean="0"/>
              <a:t>div &gt; p</a:t>
            </a:r>
          </a:p>
          <a:p>
            <a:r>
              <a:rPr lang="bg-BG" dirty="0" smtClean="0"/>
              <a:t>Селектор за съседни елементи: </a:t>
            </a:r>
            <a:r>
              <a:rPr lang="en-US" dirty="0" err="1" smtClean="0"/>
              <a:t>img</a:t>
            </a:r>
            <a:r>
              <a:rPr lang="en-US" dirty="0" smtClean="0"/>
              <a:t> + div</a:t>
            </a:r>
          </a:p>
          <a:p>
            <a:r>
              <a:rPr lang="bg-BG" dirty="0" smtClean="0"/>
              <a:t>Селектор за  атрибути</a:t>
            </a:r>
            <a:r>
              <a:rPr lang="en-US" dirty="0" smtClean="0"/>
              <a:t>: </a:t>
            </a:r>
            <a:r>
              <a:rPr lang="en-US" dirty="0"/>
              <a:t>input[type="button</a:t>
            </a:r>
            <a:r>
              <a:rPr lang="en-US" dirty="0" smtClean="0"/>
              <a:t>"]</a:t>
            </a:r>
            <a:endParaRPr lang="bg-BG" dirty="0" smtClean="0"/>
          </a:p>
          <a:p>
            <a:r>
              <a:rPr lang="bg-BG" dirty="0" smtClean="0"/>
              <a:t>Информация за останалите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може да намерите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1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91296"/>
            <a:ext cx="10364451" cy="724251"/>
          </a:xfrm>
        </p:spPr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демо</a:t>
            </a:r>
            <a:endParaRPr lang="en-US" dirty="0"/>
          </a:p>
        </p:txBody>
      </p:sp>
      <p:pic>
        <p:nvPicPr>
          <p:cNvPr id="1026" name="Picture 2" descr="http://thecodeistrueorfalse.files.wordpress.com/2013/10/htmlcss-templat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51" y="815547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2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Всички стойности представляват двойки ключ стойност</a:t>
            </a:r>
          </a:p>
          <a:p>
            <a:r>
              <a:rPr lang="bg-BG" dirty="0" smtClean="0"/>
              <a:t>Някой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 важат за всички елементи, други са предназначени за определен тип такива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може да определя – отстояние</a:t>
            </a:r>
            <a:r>
              <a:rPr lang="en-US" dirty="0" smtClean="0"/>
              <a:t>, </a:t>
            </a:r>
            <a:r>
              <a:rPr lang="bg-BG" dirty="0" smtClean="0"/>
              <a:t>цвят, размери, граници, шрифт, формат и др.</a:t>
            </a:r>
          </a:p>
        </p:txBody>
      </p:sp>
    </p:spTree>
    <p:extLst>
      <p:ext uri="{BB962C8B-B14F-4D97-AF65-F5344CB8AC3E}">
        <p14:creationId xmlns:p14="http://schemas.microsoft.com/office/powerpoint/2010/main" val="21995363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369</TotalTime>
  <Words>492</Words>
  <Application>Microsoft Office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Droplet</vt:lpstr>
      <vt:lpstr>Основи на CSS</vt:lpstr>
      <vt:lpstr>За какво служи CSS</vt:lpstr>
      <vt:lpstr>Как да използваме css</vt:lpstr>
      <vt:lpstr>CSS начин на използване демо</vt:lpstr>
      <vt:lpstr>CSS Селектори</vt:lpstr>
      <vt:lpstr>CSS Селектори демо</vt:lpstr>
      <vt:lpstr>Други css селектори</vt:lpstr>
      <vt:lpstr>Други Css селектори демо</vt:lpstr>
      <vt:lpstr>Css стойности</vt:lpstr>
      <vt:lpstr>Css стойности за цвят</vt:lpstr>
      <vt:lpstr>CSS Цветове Демо</vt:lpstr>
      <vt:lpstr>CSS РАЗМЕРИ НА ЕЛЕМЕНТИТЕ</vt:lpstr>
      <vt:lpstr>Box модел</vt:lpstr>
      <vt:lpstr>CSS Размери Демо</vt:lpstr>
      <vt:lpstr>CSS за стилизиране на текст</vt:lpstr>
      <vt:lpstr>CSS оформяне на текст ДЕмо</vt:lpstr>
      <vt:lpstr>Css за фон</vt:lpstr>
      <vt:lpstr>CSS за фон демо</vt:lpstr>
      <vt:lpstr>Прозрачност на елементите</vt:lpstr>
      <vt:lpstr>Прозрачност демонстрация</vt:lpstr>
      <vt:lpstr>Задача CSS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94</cp:revision>
  <dcterms:created xsi:type="dcterms:W3CDTF">2014-11-12T17:31:31Z</dcterms:created>
  <dcterms:modified xsi:type="dcterms:W3CDTF">2014-11-16T11:56:41Z</dcterms:modified>
</cp:coreProperties>
</file>