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7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33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0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6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2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B1F5485-5187-459B-B3E0-6B07363DEE3D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93D950-B10E-4AB5-9AB5-6D648386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Основи на </a:t>
            </a:r>
            <a:r>
              <a:rPr lang="bg-BG" dirty="0" smtClean="0"/>
              <a:t>Език</a:t>
            </a:r>
            <a:r>
              <a:rPr lang="en-US" smtClean="0"/>
              <a:t>a</a:t>
            </a:r>
            <a:r>
              <a:rPr lang="bg-BG" smtClean="0"/>
              <a:t> </a:t>
            </a:r>
            <a:r>
              <a:rPr lang="en-US" dirty="0" smtClean="0"/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9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на стрингове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Конкатенация означава събиране на два стрингови низа. </a:t>
            </a:r>
          </a:p>
          <a:p>
            <a:r>
              <a:rPr lang="bg-BG" dirty="0" smtClean="0"/>
              <a:t>Резултатът от конкатенация винаги е стрингов низ</a:t>
            </a:r>
          </a:p>
          <a:p>
            <a:r>
              <a:rPr lang="bg-BG" dirty="0" smtClean="0"/>
              <a:t>Операторът за конкатенация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е точка .</a:t>
            </a:r>
          </a:p>
        </p:txBody>
      </p:sp>
    </p:spTree>
    <p:extLst>
      <p:ext uri="{BB962C8B-B14F-4D97-AF65-F5344CB8AC3E}">
        <p14:creationId xmlns:p14="http://schemas.microsoft.com/office/powerpoint/2010/main" val="2406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Конкатенация демо</a:t>
            </a:r>
            <a:endParaRPr lang="en-US" dirty="0"/>
          </a:p>
        </p:txBody>
      </p:sp>
      <p:pic>
        <p:nvPicPr>
          <p:cNvPr id="3074" name="Picture 2" descr="http://upload.wikimedia.org/wikipedia/commons/2/28/C_language_shalom_olam_string_concate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079702"/>
            <a:ext cx="686752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1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Конструкцията </a:t>
            </a:r>
            <a:r>
              <a:rPr lang="en-US" dirty="0" smtClean="0"/>
              <a:t>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bg-BG" dirty="0" smtClean="0"/>
              <a:t>Конструкция за проверка дали дадено условие е удовлетворено</a:t>
            </a:r>
            <a:endParaRPr lang="en-US" dirty="0" smtClean="0"/>
          </a:p>
          <a:p>
            <a:r>
              <a:rPr lang="bg-BG" dirty="0" smtClean="0"/>
              <a:t>Ако условието не е удовлетворено се изпълнява </a:t>
            </a:r>
            <a:r>
              <a:rPr lang="en-US" dirty="0" smtClean="0"/>
              <a:t>else </a:t>
            </a:r>
            <a:r>
              <a:rPr lang="bg-BG" dirty="0" smtClean="0"/>
              <a:t>блокът</a:t>
            </a:r>
          </a:p>
          <a:p>
            <a:r>
              <a:rPr lang="bg-BG" dirty="0" smtClean="0"/>
              <a:t>Оператори за сравняване </a:t>
            </a:r>
            <a:r>
              <a:rPr lang="en-US" dirty="0" smtClean="0"/>
              <a:t>==,</a:t>
            </a:r>
            <a:r>
              <a:rPr lang="en-US" dirty="0"/>
              <a:t> !=,</a:t>
            </a:r>
            <a:r>
              <a:rPr lang="en-US" dirty="0" smtClean="0"/>
              <a:t> </a:t>
            </a:r>
            <a:r>
              <a:rPr lang="en-US" dirty="0"/>
              <a:t>&lt;=, &gt;=, </a:t>
            </a:r>
            <a:r>
              <a:rPr lang="en-US" dirty="0" smtClean="0"/>
              <a:t>&lt;, 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75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else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4098" name="Picture 2" descr="http://thejtsite.com/images/uploads/ifelsecustom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11" y="2214694"/>
            <a:ext cx="8416977" cy="42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8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/>
              <a:t>Създайте цифрова променлива със стойност 64. </a:t>
            </a:r>
          </a:p>
          <a:p>
            <a:pPr marL="0" indent="0">
              <a:buNone/>
            </a:pPr>
            <a:r>
              <a:rPr lang="bg-BG" dirty="0" smtClean="0"/>
              <a:t>изградете </a:t>
            </a:r>
            <a:r>
              <a:rPr lang="en-US" dirty="0" smtClean="0"/>
              <a:t>if </a:t>
            </a:r>
            <a:r>
              <a:rPr lang="bg-BG" dirty="0" smtClean="0"/>
              <a:t>структури, които проверяват: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равна на 15 – ако да изпишете на екрана „аз съм 15“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по-голяма от 26 – ако да изпишете „по-голямо от 26“</a:t>
            </a:r>
          </a:p>
          <a:p>
            <a:pPr>
              <a:buFontTx/>
              <a:buChar char="-"/>
            </a:pPr>
            <a:r>
              <a:rPr lang="bg-BG" dirty="0" smtClean="0"/>
              <a:t>Дали стойността е по-малка или равна от 64 – ако да изпишете „по-малко или равно от 64“. Текстът трябва да е на червен фон.</a:t>
            </a:r>
          </a:p>
          <a:p>
            <a:pPr marL="0" indent="0">
              <a:buNone/>
            </a:pPr>
            <a:r>
              <a:rPr lang="bg-BG" dirty="0" smtClean="0"/>
              <a:t>Променете стойността на променливата на 15 и </a:t>
            </a:r>
            <a:r>
              <a:rPr lang="bg-BG" smtClean="0"/>
              <a:t>вижте резултата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0166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логически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Определят връзката между отделните проверки</a:t>
            </a:r>
          </a:p>
          <a:p>
            <a:r>
              <a:rPr lang="bg-BG" dirty="0" smtClean="0"/>
              <a:t>Логически оператор и</a:t>
            </a:r>
            <a:r>
              <a:rPr lang="en-US" dirty="0" smtClean="0"/>
              <a:t>: &amp;&amp;</a:t>
            </a:r>
            <a:endParaRPr lang="bg-BG" dirty="0" smtClean="0"/>
          </a:p>
          <a:p>
            <a:r>
              <a:rPr lang="bg-BG" dirty="0" smtClean="0"/>
              <a:t>Логически оператор или: </a:t>
            </a:r>
            <a:r>
              <a:rPr lang="en-US" dirty="0" smtClean="0"/>
              <a:t>||</a:t>
            </a:r>
          </a:p>
          <a:p>
            <a:r>
              <a:rPr lang="bg-BG" dirty="0" smtClean="0"/>
              <a:t>Приоритет на операторите</a:t>
            </a:r>
          </a:p>
          <a:p>
            <a:r>
              <a:rPr lang="bg-BG" dirty="0" smtClean="0"/>
              <a:t>Скоби за определяне на приоритета</a:t>
            </a:r>
            <a:endParaRPr lang="en-US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4381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ЛОГИЧЕСКИ ОПЕРАТОРИ ДЕМО</a:t>
            </a:r>
            <a:endParaRPr lang="en-US" dirty="0"/>
          </a:p>
        </p:txBody>
      </p:sp>
      <p:pic>
        <p:nvPicPr>
          <p:cNvPr id="1026" name="Picture 2" descr="http://www.journaldev.com/wp-content/uploads/2013/07/php-opera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12" y="2214694"/>
            <a:ext cx="6678375" cy="403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</a:t>
            </a:r>
            <a:r>
              <a:rPr lang="en-US" dirty="0" smtClean="0"/>
              <a:t>if </a:t>
            </a:r>
            <a:r>
              <a:rPr lang="en-US" dirty="0"/>
              <a:t>- </a:t>
            </a:r>
            <a:r>
              <a:rPr lang="en-US" dirty="0" smtClean="0"/>
              <a:t>else if -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Представлява комбинация от </a:t>
            </a:r>
            <a:r>
              <a:rPr lang="en-US" dirty="0" smtClean="0"/>
              <a:t>if </a:t>
            </a:r>
            <a:r>
              <a:rPr lang="bg-BG" dirty="0" smtClean="0"/>
              <a:t>и </a:t>
            </a:r>
            <a:r>
              <a:rPr lang="en-US" dirty="0" smtClean="0"/>
              <a:t>else</a:t>
            </a:r>
            <a:endParaRPr lang="en-US" dirty="0"/>
          </a:p>
          <a:p>
            <a:r>
              <a:rPr lang="bg-BG" dirty="0" smtClean="0"/>
              <a:t>Ако условието в </a:t>
            </a:r>
            <a:r>
              <a:rPr lang="en-US" dirty="0" smtClean="0"/>
              <a:t>if </a:t>
            </a:r>
            <a:r>
              <a:rPr lang="bg-BG" dirty="0" smtClean="0"/>
              <a:t>Частта не е изпълнено се проверява условието в </a:t>
            </a:r>
            <a:r>
              <a:rPr lang="en-US" dirty="0" smtClean="0"/>
              <a:t>if else</a:t>
            </a:r>
            <a:endParaRPr lang="bg-BG" dirty="0" smtClean="0"/>
          </a:p>
          <a:p>
            <a:r>
              <a:rPr lang="bg-BG" dirty="0" smtClean="0"/>
              <a:t>Ако условието в </a:t>
            </a:r>
            <a:r>
              <a:rPr lang="en-US" dirty="0" smtClean="0"/>
              <a:t>if </a:t>
            </a:r>
            <a:r>
              <a:rPr lang="bg-BG" dirty="0" smtClean="0"/>
              <a:t>частта е изпълнено не се проверява условието в </a:t>
            </a:r>
            <a:r>
              <a:rPr lang="en-US" dirty="0" smtClean="0"/>
              <a:t>if else</a:t>
            </a:r>
          </a:p>
          <a:p>
            <a:r>
              <a:rPr lang="bg-BG" dirty="0" smtClean="0"/>
              <a:t>В една конструкция може да има повече от една </a:t>
            </a:r>
            <a:r>
              <a:rPr lang="en-US" dirty="0" smtClean="0"/>
              <a:t>if else </a:t>
            </a:r>
            <a:r>
              <a:rPr lang="bg-BG" dirty="0" smtClean="0"/>
              <a:t>части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- else if </a:t>
            </a:r>
            <a:r>
              <a:rPr lang="en-US" dirty="0" smtClean="0"/>
              <a:t>– else</a:t>
            </a:r>
            <a:r>
              <a:rPr lang="bg-BG" dirty="0" smtClean="0"/>
              <a:t> демо</a:t>
            </a:r>
            <a:endParaRPr lang="en-US" dirty="0"/>
          </a:p>
        </p:txBody>
      </p:sp>
      <p:pic>
        <p:nvPicPr>
          <p:cNvPr id="1028" name="Picture 4" descr="http://2.bp.blogspot.com/-ga5HwOVLC14/Ubxgug6TN9I/AAAAAAAAANs/PALjm9SzsV8/s1600/If-Else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14" y="2214694"/>
            <a:ext cx="5554572" cy="42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3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Подобна на конструкция с множество </a:t>
            </a:r>
            <a:r>
              <a:rPr lang="en-US" dirty="0" smtClean="0"/>
              <a:t>if-else </a:t>
            </a:r>
            <a:r>
              <a:rPr lang="bg-BG" dirty="0" smtClean="0"/>
              <a:t>структури</a:t>
            </a:r>
          </a:p>
          <a:p>
            <a:r>
              <a:rPr lang="bg-BG" dirty="0" smtClean="0"/>
              <a:t>Всеки отделен вариант представлява </a:t>
            </a:r>
            <a:r>
              <a:rPr lang="en-US" dirty="0" smtClean="0"/>
              <a:t>case</a:t>
            </a:r>
            <a:endParaRPr lang="bg-BG" dirty="0" smtClean="0"/>
          </a:p>
          <a:p>
            <a:r>
              <a:rPr lang="bg-BG" dirty="0" smtClean="0"/>
              <a:t>Всеки </a:t>
            </a:r>
            <a:r>
              <a:rPr lang="en-US" dirty="0" smtClean="0"/>
              <a:t>case </a:t>
            </a:r>
            <a:r>
              <a:rPr lang="bg-BG" dirty="0" smtClean="0"/>
              <a:t>трябва да завършва с </a:t>
            </a:r>
            <a:r>
              <a:rPr lang="en-US" dirty="0" smtClean="0"/>
              <a:t>break</a:t>
            </a:r>
          </a:p>
          <a:p>
            <a:r>
              <a:rPr lang="bg-BG" dirty="0" smtClean="0"/>
              <a:t>Конструкцията поддържа случай по подразбиране, който се означава с </a:t>
            </a:r>
            <a:r>
              <a:rPr lang="en-US" dirty="0" smtClean="0"/>
              <a:t>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err="1"/>
              <a:t>Hypertext</a:t>
            </a:r>
            <a:r>
              <a:rPr lang="bg-BG" dirty="0"/>
              <a:t> </a:t>
            </a:r>
            <a:r>
              <a:rPr lang="bg-BG" dirty="0" err="1"/>
              <a:t>Preprocessor</a:t>
            </a:r>
            <a:endParaRPr lang="bg-BG" dirty="0" smtClean="0"/>
          </a:p>
          <a:p>
            <a:r>
              <a:rPr lang="bg-BG" dirty="0" smtClean="0"/>
              <a:t>Скриптов език за програмиране</a:t>
            </a:r>
            <a:endParaRPr lang="en-US" dirty="0" smtClean="0"/>
          </a:p>
          <a:p>
            <a:r>
              <a:rPr lang="bg-BG" dirty="0" smtClean="0"/>
              <a:t>Осигурява връзка с база данни</a:t>
            </a:r>
          </a:p>
          <a:p>
            <a:r>
              <a:rPr lang="bg-BG" dirty="0" smtClean="0"/>
              <a:t>Работи върху </a:t>
            </a:r>
            <a:r>
              <a:rPr lang="en-US" dirty="0" smtClean="0"/>
              <a:t>web server (apache, engine x)</a:t>
            </a:r>
          </a:p>
          <a:p>
            <a:r>
              <a:rPr lang="bg-BG" dirty="0" smtClean="0"/>
              <a:t>Изпълнява се заедно с </a:t>
            </a:r>
            <a:r>
              <a:rPr lang="en-US" dirty="0" smtClean="0"/>
              <a:t>html</a:t>
            </a:r>
          </a:p>
          <a:p>
            <a:r>
              <a:rPr lang="bg-BG" dirty="0" err="1"/>
              <a:t>СЪздава</a:t>
            </a:r>
            <a:r>
              <a:rPr lang="bg-BG" dirty="0"/>
              <a:t> </a:t>
            </a:r>
            <a:r>
              <a:rPr lang="bg-BG" dirty="0" smtClean="0"/>
              <a:t>динамично </a:t>
            </a:r>
            <a:r>
              <a:rPr lang="en-US" dirty="0"/>
              <a:t>HTML</a:t>
            </a:r>
            <a:endParaRPr lang="bg-BG" dirty="0"/>
          </a:p>
          <a:p>
            <a:pPr marL="0" indent="0">
              <a:buNone/>
            </a:pP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6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2050" name="Picture 2" descr="http://3.bp.blogspot.com/-69X8OUqGihw/UIuNu-8SqZI/AAAAAAAAAFg/LiJ6zuuok4s/s1600/php-swi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690" y="2214694"/>
            <a:ext cx="3902620" cy="39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0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Генериране на произволни числа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err="1" smtClean="0"/>
              <a:t>php</a:t>
            </a:r>
            <a:r>
              <a:rPr lang="bg-BG" dirty="0"/>
              <a:t> </a:t>
            </a:r>
            <a:r>
              <a:rPr lang="bg-BG" dirty="0" smtClean="0"/>
              <a:t>може да се генерират псевдо случайни числа </a:t>
            </a:r>
          </a:p>
          <a:p>
            <a:r>
              <a:rPr lang="bg-BG" dirty="0" smtClean="0"/>
              <a:t>Случайни числа се генерират с помощта на функцията </a:t>
            </a:r>
            <a:r>
              <a:rPr lang="en-US" dirty="0" smtClean="0"/>
              <a:t>rand()</a:t>
            </a:r>
          </a:p>
          <a:p>
            <a:r>
              <a:rPr lang="bg-BG" dirty="0" smtClean="0"/>
              <a:t>Могат да се генерират произволни числа в даден интервал</a:t>
            </a:r>
          </a:p>
        </p:txBody>
      </p:sp>
    </p:spTree>
    <p:extLst>
      <p:ext uri="{BB962C8B-B14F-4D97-AF65-F5344CB8AC3E}">
        <p14:creationId xmlns:p14="http://schemas.microsoft.com/office/powerpoint/2010/main" val="49037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Генериране на произволни </a:t>
            </a:r>
            <a:r>
              <a:rPr lang="bg-BG" dirty="0" smtClean="0"/>
              <a:t>числа</a:t>
            </a:r>
            <a:r>
              <a:rPr lang="en-US" dirty="0" smtClean="0"/>
              <a:t> </a:t>
            </a:r>
            <a:r>
              <a:rPr lang="bg-BG" dirty="0" smtClean="0"/>
              <a:t>ДЕМО</a:t>
            </a:r>
            <a:endParaRPr lang="en-US" dirty="0"/>
          </a:p>
        </p:txBody>
      </p:sp>
      <p:pic>
        <p:nvPicPr>
          <p:cNvPr id="3074" name="Picture 2" descr="http://i13.photobucket.com/albums/a293/Negurumi/random%20junk/rando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8" y="2699520"/>
            <a:ext cx="10606343" cy="337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29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Направете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 съдържащ </a:t>
            </a:r>
            <a:r>
              <a:rPr lang="en-US" dirty="0" smtClean="0"/>
              <a:t>div</a:t>
            </a:r>
            <a:r>
              <a:rPr lang="bg-BG" dirty="0" smtClean="0"/>
              <a:t> с размери 200</a:t>
            </a:r>
            <a:r>
              <a:rPr lang="en-US" dirty="0" err="1" smtClean="0"/>
              <a:t>px</a:t>
            </a:r>
            <a:r>
              <a:rPr lang="en-US" dirty="0" smtClean="0"/>
              <a:t> X 200px</a:t>
            </a:r>
            <a:r>
              <a:rPr lang="bg-BG" dirty="0" smtClean="0"/>
              <a:t>.</a:t>
            </a:r>
            <a:r>
              <a:rPr lang="en-US" dirty="0" smtClean="0"/>
              <a:t> </a:t>
            </a:r>
            <a:r>
              <a:rPr lang="bg-BG" dirty="0" smtClean="0"/>
              <a:t>С помощта на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направете цвета на </a:t>
            </a:r>
            <a:r>
              <a:rPr lang="en-US" dirty="0" smtClean="0"/>
              <a:t>div-a </a:t>
            </a:r>
            <a:r>
              <a:rPr lang="bg-BG" dirty="0" smtClean="0"/>
              <a:t> да е произволен – да е различен при всяко зареждане на страницата.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8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МАТЕМАТИЧЕСКИ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СТАНДАРТНИ - </a:t>
            </a:r>
            <a:r>
              <a:rPr lang="en-US" dirty="0"/>
              <a:t>+, -, /, </a:t>
            </a:r>
            <a:r>
              <a:rPr lang="en-US" dirty="0" smtClean="0"/>
              <a:t>*</a:t>
            </a:r>
            <a:endParaRPr lang="bg-BG" dirty="0" smtClean="0"/>
          </a:p>
          <a:p>
            <a:r>
              <a:rPr lang="bg-BG" dirty="0" smtClean="0"/>
              <a:t>Оператор за остатък от делене %</a:t>
            </a:r>
          </a:p>
          <a:p>
            <a:r>
              <a:rPr lang="bg-BG" dirty="0" smtClean="0"/>
              <a:t>Префиксни, </a:t>
            </a:r>
            <a:r>
              <a:rPr lang="bg-BG" dirty="0" err="1" smtClean="0"/>
              <a:t>постфиксни</a:t>
            </a:r>
            <a:r>
              <a:rPr lang="bg-BG" dirty="0" smtClean="0"/>
              <a:t> оператори </a:t>
            </a:r>
            <a:r>
              <a:rPr lang="en-US" dirty="0"/>
              <a:t>+=, -=, /=, *=, %=, ++, </a:t>
            </a:r>
            <a:r>
              <a:rPr lang="en-US" dirty="0" smtClean="0"/>
              <a:t>--</a:t>
            </a:r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0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Аритметични оператори демо</a:t>
            </a:r>
            <a:endParaRPr lang="en-US" dirty="0"/>
          </a:p>
        </p:txBody>
      </p:sp>
      <p:pic>
        <p:nvPicPr>
          <p:cNvPr id="4098" name="Picture 2" descr="http://upload.wikimedia.org/wikipedia/commons/5/59/PlusMinusTimesDiv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53" y="2214694"/>
            <a:ext cx="4181294" cy="418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2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5122" name="Picture 2" descr="http://en.hdyo.org/assets/ask-question-3-2d87064cddbd5d5eb6f24d40d6b8b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277" y="2280240"/>
            <a:ext cx="4887445" cy="416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2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Hello World</a:t>
            </a:r>
            <a:r>
              <a:rPr lang="bg-BG" dirty="0" smtClean="0"/>
              <a:t>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1026" name="Picture 2" descr="http://www.tutorialesfacil.com.ar/GraficosdeInstalacion/800px-PHP-n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2745"/>
            <a:ext cx="76200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Програма която приема </a:t>
            </a:r>
            <a:r>
              <a:rPr lang="en-US" dirty="0" smtClean="0"/>
              <a:t>HTTP Requests</a:t>
            </a:r>
          </a:p>
          <a:p>
            <a:r>
              <a:rPr lang="bg-BG" dirty="0" smtClean="0"/>
              <a:t>интерпретира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документи и на тяхна база връща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Apache </a:t>
            </a:r>
          </a:p>
          <a:p>
            <a:r>
              <a:rPr lang="bg-BG" dirty="0" smtClean="0"/>
              <a:t>Какво е </a:t>
            </a:r>
            <a:r>
              <a:rPr lang="en-US" dirty="0" err="1" smtClean="0"/>
              <a:t>XAMpp</a:t>
            </a:r>
            <a:endParaRPr lang="en-US" dirty="0" smtClean="0"/>
          </a:p>
          <a:p>
            <a:endParaRPr lang="bg-B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1277"/>
          </a:xfrm>
        </p:spPr>
        <p:txBody>
          <a:bodyPr/>
          <a:lstStyle/>
          <a:p>
            <a:r>
              <a:rPr lang="en-US" dirty="0" smtClean="0"/>
              <a:t>Web server</a:t>
            </a:r>
            <a:r>
              <a:rPr lang="bg-BG" dirty="0" smtClean="0"/>
              <a:t> илюстрация</a:t>
            </a:r>
            <a:endParaRPr lang="en-US" dirty="0"/>
          </a:p>
        </p:txBody>
      </p:sp>
      <p:pic>
        <p:nvPicPr>
          <p:cNvPr id="2050" name="Picture 2" descr="http://phpmysqllearners.files.wordpress.com/2014/01/how-php-work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7" y="2214694"/>
            <a:ext cx="5940426" cy="43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8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5856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винаги започва с </a:t>
            </a: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bg-BG" dirty="0" smtClean="0"/>
              <a:t>и завършва с </a:t>
            </a:r>
            <a:r>
              <a:rPr lang="en-US" dirty="0"/>
              <a:t>?&gt;</a:t>
            </a:r>
          </a:p>
          <a:p>
            <a:r>
              <a:rPr lang="bg-BG" dirty="0" smtClean="0"/>
              <a:t>Съкратен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синтаксис</a:t>
            </a:r>
            <a:r>
              <a:rPr lang="en-US" dirty="0" smtClean="0"/>
              <a:t> –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код започва с </a:t>
            </a:r>
            <a:r>
              <a:rPr lang="en-US" dirty="0" smtClean="0"/>
              <a:t>&lt;?</a:t>
            </a:r>
            <a:endParaRPr lang="bg-BG" dirty="0" smtClean="0"/>
          </a:p>
          <a:p>
            <a:r>
              <a:rPr lang="bg-BG" dirty="0" smtClean="0"/>
              <a:t>Синтаксиса е улеснен</a:t>
            </a:r>
          </a:p>
          <a:p>
            <a:r>
              <a:rPr lang="bg-BG" dirty="0" smtClean="0"/>
              <a:t>Синтаксиса е подобен на синтаксиса на езика </a:t>
            </a:r>
            <a:r>
              <a:rPr lang="en-US" dirty="0" smtClean="0"/>
              <a:t>C</a:t>
            </a:r>
          </a:p>
          <a:p>
            <a:r>
              <a:rPr lang="bg-BG" dirty="0" smtClean="0"/>
              <a:t>ВСЕКИ РЕД ЗАВЪРШВА С </a:t>
            </a:r>
            <a:r>
              <a:rPr lang="bg-BG" sz="4000" b="1" dirty="0" smtClean="0"/>
              <a:t>;</a:t>
            </a:r>
            <a:endParaRPr lang="bg-BG" b="1" dirty="0" smtClean="0"/>
          </a:p>
          <a:p>
            <a:r>
              <a:rPr lang="bg-BG" dirty="0" smtClean="0"/>
              <a:t>КОМЕНТАРИ - //, /* */, </a:t>
            </a:r>
            <a:r>
              <a:rPr lang="en-US" dirty="0" smtClean="0"/>
              <a:t>#</a:t>
            </a:r>
            <a:r>
              <a:rPr lang="bg-BG" dirty="0" smtClean="0"/>
              <a:t> - те не се изпълняват, а служат само за пояснение и помагат на програмистите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6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коментари демо</a:t>
            </a:r>
            <a:endParaRPr lang="en-US" dirty="0"/>
          </a:p>
        </p:txBody>
      </p:sp>
      <p:pic>
        <p:nvPicPr>
          <p:cNvPr id="1026" name="Picture 2" descr="http://heidelblog.net/wp-content/uploads/2014/08/Comments-281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842" y="2214694"/>
            <a:ext cx="3771847" cy="40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9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Променливите служат за да съхраняват стойности</a:t>
            </a:r>
          </a:p>
          <a:p>
            <a:r>
              <a:rPr lang="bg-BG" dirty="0" smtClean="0"/>
              <a:t>Всяка променлива в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bg-BG" dirty="0" smtClean="0"/>
              <a:t>започва с долар </a:t>
            </a:r>
            <a:r>
              <a:rPr lang="en-US" dirty="0" smtClean="0"/>
              <a:t>$</a:t>
            </a:r>
            <a:endParaRPr lang="bg-BG" dirty="0" smtClean="0"/>
          </a:p>
          <a:p>
            <a:r>
              <a:rPr lang="bg-BG" dirty="0" smtClean="0"/>
              <a:t>Променливи могат да бъдат: стрингови низове, цели числа, динамични числа,  булеви стойности, обекти и др.</a:t>
            </a:r>
          </a:p>
          <a:p>
            <a:r>
              <a:rPr lang="en-US" dirty="0" smtClean="0"/>
              <a:t>PHP e </a:t>
            </a:r>
            <a:r>
              <a:rPr lang="bg-BG" dirty="0" smtClean="0"/>
              <a:t>слабо типизиран език</a:t>
            </a:r>
          </a:p>
          <a:p>
            <a:r>
              <a:rPr lang="bg-BG" dirty="0" smtClean="0"/>
              <a:t>Променливите са основна част от програмирането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38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bg-BG" dirty="0" smtClean="0"/>
              <a:t>Променливи демо</a:t>
            </a:r>
            <a:endParaRPr lang="en-US" dirty="0"/>
          </a:p>
        </p:txBody>
      </p:sp>
      <p:pic>
        <p:nvPicPr>
          <p:cNvPr id="2050" name="Picture 2" descr="http://www.zentut.com/wp-content/uploads/2013/02/php-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80" y="2559648"/>
            <a:ext cx="6094439" cy="347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3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470</TotalTime>
  <Words>547</Words>
  <Application>Microsoft Office PowerPoint</Application>
  <PresentationFormat>Widescreen</PresentationFormat>
  <Paragraphs>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Основи на Езикa PHP</vt:lpstr>
      <vt:lpstr>Какво е Php</vt:lpstr>
      <vt:lpstr>PHP Hello World ДЕМо</vt:lpstr>
      <vt:lpstr>Какво е web Server</vt:lpstr>
      <vt:lpstr>Web server илюстрация</vt:lpstr>
      <vt:lpstr>Php синтаксис</vt:lpstr>
      <vt:lpstr>PHP коментари демо</vt:lpstr>
      <vt:lpstr>PHP Променливи</vt:lpstr>
      <vt:lpstr>PHP Променливи демо</vt:lpstr>
      <vt:lpstr>Конкатенация на стрингове</vt:lpstr>
      <vt:lpstr>Конкатенация демо</vt:lpstr>
      <vt:lpstr>Конструкцията if else</vt:lpstr>
      <vt:lpstr>If else ДЕМО</vt:lpstr>
      <vt:lpstr>Задача</vt:lpstr>
      <vt:lpstr>pHP логически оператори</vt:lpstr>
      <vt:lpstr>PHP ЛОГИЧЕСКИ ОПЕРАТОРИ ДЕМО</vt:lpstr>
      <vt:lpstr>Структура if - else if - else</vt:lpstr>
      <vt:lpstr>if - else if – else демо</vt:lpstr>
      <vt:lpstr>Структура switch</vt:lpstr>
      <vt:lpstr>SWITCH ДЕМО</vt:lpstr>
      <vt:lpstr>Генериране на произволни числа</vt:lpstr>
      <vt:lpstr>Генериране на произволни числа ДЕМО</vt:lpstr>
      <vt:lpstr>задача</vt:lpstr>
      <vt:lpstr>МАТЕМАТИЧЕСКИ ОПЕРАТОРИ</vt:lpstr>
      <vt:lpstr>Аритметични оператори демо</vt:lpstr>
      <vt:lpstr>Въпроси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Езикът PHP</dc:title>
  <dc:creator>Georgi Bilyukov</dc:creator>
  <cp:lastModifiedBy>Georgi Bilyukov</cp:lastModifiedBy>
  <cp:revision>121</cp:revision>
  <dcterms:created xsi:type="dcterms:W3CDTF">2014-11-17T14:39:02Z</dcterms:created>
  <dcterms:modified xsi:type="dcterms:W3CDTF">2014-11-23T08:40:21Z</dcterms:modified>
</cp:coreProperties>
</file>