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0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5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59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645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79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09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15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67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0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0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9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7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0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3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7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6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err="1" smtClean="0"/>
              <a:t>ОСнови</a:t>
            </a:r>
            <a:r>
              <a:rPr lang="bg-BG" dirty="0" smtClean="0"/>
              <a:t> на езика </a:t>
            </a: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0714" y="3886200"/>
            <a:ext cx="4320274" cy="1371599"/>
          </a:xfrm>
        </p:spPr>
        <p:txBody>
          <a:bodyPr/>
          <a:lstStyle/>
          <a:p>
            <a:r>
              <a:rPr lang="bg-BG" dirty="0" smtClean="0"/>
              <a:t>ЧАСТ 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2634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ОСнови на езика PHP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6</cp:revision>
  <dcterms:created xsi:type="dcterms:W3CDTF">2014-11-21T12:44:44Z</dcterms:created>
  <dcterms:modified xsi:type="dcterms:W3CDTF">2014-11-23T08:40:52Z</dcterms:modified>
</cp:coreProperties>
</file>