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3B86-2742-46E2-A44D-1FAB0C668CD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30D93-4D97-4061-AFAB-76237FB5A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bg-BG" dirty="0" smtClean="0"/>
              <a:t>упражнения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С помощта на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създайте сайт за игра на </a:t>
            </a:r>
            <a:r>
              <a:rPr lang="bg-BG" dirty="0" err="1" smtClean="0"/>
              <a:t>бесеница</a:t>
            </a:r>
            <a:endParaRPr lang="bg-BG" dirty="0"/>
          </a:p>
          <a:p>
            <a:r>
              <a:rPr lang="bg-BG" dirty="0" smtClean="0"/>
              <a:t>Играта трябва да поддържа регистрация и влизане на потребители</a:t>
            </a:r>
          </a:p>
          <a:p>
            <a:r>
              <a:rPr lang="bg-BG" dirty="0" smtClean="0"/>
              <a:t>Всеки потребител трябва да има брой спечелени игри и брой точки</a:t>
            </a:r>
          </a:p>
          <a:p>
            <a:r>
              <a:rPr lang="bg-BG" dirty="0" smtClean="0"/>
              <a:t>Базата данни трябва да разполага с думи от 5 до 20 символа</a:t>
            </a:r>
          </a:p>
          <a:p>
            <a:r>
              <a:rPr lang="bg-BG" dirty="0" smtClean="0"/>
              <a:t>При всяка игра трябва да се избира 1 дума на произволен принцип</a:t>
            </a:r>
          </a:p>
          <a:p>
            <a:r>
              <a:rPr lang="bg-BG" dirty="0" smtClean="0"/>
              <a:t>Играчът има право на 7 опита за да познае думата</a:t>
            </a:r>
          </a:p>
          <a:p>
            <a:r>
              <a:rPr lang="bg-BG" dirty="0" smtClean="0"/>
              <a:t>ако играчът п0знае думата от първите 3 опита играчът печели 2 точки</a:t>
            </a:r>
            <a:endParaRPr lang="bg-BG" dirty="0"/>
          </a:p>
          <a:p>
            <a:r>
              <a:rPr lang="bg-BG" dirty="0" smtClean="0"/>
              <a:t>ако играчът познае думата с повече от 3 опита печели 1 точка</a:t>
            </a:r>
          </a:p>
          <a:p>
            <a:r>
              <a:rPr lang="bg-BG" dirty="0" smtClean="0"/>
              <a:t>При влизане в играта се вижда таблица с точките на първите 3ма играчи</a:t>
            </a:r>
          </a:p>
        </p:txBody>
      </p:sp>
    </p:spTree>
    <p:extLst>
      <p:ext uri="{BB962C8B-B14F-4D97-AF65-F5344CB8AC3E}">
        <p14:creationId xmlns:p14="http://schemas.microsoft.com/office/powerpoint/2010/main" val="33106536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3072</TotalTime>
  <Words>103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Droplet</vt:lpstr>
      <vt:lpstr>Php  упражнения</vt:lpstr>
      <vt:lpstr>Задача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604</cp:revision>
  <dcterms:created xsi:type="dcterms:W3CDTF">2014-11-26T08:53:06Z</dcterms:created>
  <dcterms:modified xsi:type="dcterms:W3CDTF">2015-01-22T08:07:10Z</dcterms:modified>
</cp:coreProperties>
</file>