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30D93-4D97-4061-AFAB-76237FB5A7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att_input_typ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smtClean="0"/>
              <a:t>Работа с форми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</a:t>
            </a:r>
            <a:r>
              <a:rPr lang="bg-BG" dirty="0"/>
              <a:t>валидация на </a:t>
            </a:r>
            <a:r>
              <a:rPr lang="bg-BG" dirty="0" smtClean="0"/>
              <a:t>информацията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098" name="Picture 2" descr="http://www.teramer.eu/complements-alimentaires/img/cms/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16" y="2214694"/>
            <a:ext cx="4459968" cy="38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8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 на нежелан вход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Въведеният от потребителя </a:t>
            </a:r>
            <a:r>
              <a:rPr lang="bg-BG" dirty="0" smtClean="0"/>
              <a:t>текст трябва да се верифицира</a:t>
            </a:r>
          </a:p>
          <a:p>
            <a:r>
              <a:rPr lang="bg-BG" dirty="0" smtClean="0"/>
              <a:t>Въведеният от потребителя текст може да съдържа нежелан </a:t>
            </a:r>
            <a:r>
              <a:rPr lang="en-US" dirty="0" smtClean="0"/>
              <a:t>html </a:t>
            </a:r>
            <a:r>
              <a:rPr lang="bg-BG" dirty="0" smtClean="0"/>
              <a:t>или дори скрипт</a:t>
            </a:r>
          </a:p>
          <a:p>
            <a:r>
              <a:rPr lang="bg-BG" dirty="0" smtClean="0"/>
              <a:t>Може да избегнем нежелан вход чрез функцията </a:t>
            </a:r>
            <a:r>
              <a:rPr lang="en-US" noProof="1" smtClean="0"/>
              <a:t>htmlspecialchars</a:t>
            </a:r>
            <a:r>
              <a:rPr lang="bg-BG" noProof="1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нежелан </a:t>
            </a:r>
            <a:r>
              <a:rPr lang="bg-BG" dirty="0" smtClean="0"/>
              <a:t>вход демо</a:t>
            </a:r>
            <a:endParaRPr lang="en-US" dirty="0"/>
          </a:p>
        </p:txBody>
      </p:sp>
      <p:pic>
        <p:nvPicPr>
          <p:cNvPr id="5122" name="Picture 2" descr="http://creativesocialblog.com/wp-content/uploads/2013/11/h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42" y="2214694"/>
            <a:ext cx="5198516" cy="382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7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bg-BG" dirty="0" smtClean="0"/>
              <a:t> </a:t>
            </a:r>
            <a:r>
              <a:rPr lang="en-US" dirty="0" smtClean="0"/>
              <a:t>SELECT </a:t>
            </a:r>
            <a:r>
              <a:rPr lang="bg-BG" dirty="0" smtClean="0"/>
              <a:t>елемент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Dropdown</a:t>
            </a:r>
            <a:r>
              <a:rPr lang="bg-BG" dirty="0" smtClean="0"/>
              <a:t> в </a:t>
            </a:r>
            <a:r>
              <a:rPr lang="en-US" dirty="0" smtClean="0"/>
              <a:t>html </a:t>
            </a:r>
            <a:r>
              <a:rPr lang="bg-BG" dirty="0" smtClean="0"/>
              <a:t>представлява &lt;</a:t>
            </a:r>
            <a:r>
              <a:rPr lang="en-US" dirty="0" smtClean="0"/>
              <a:t>select</a:t>
            </a:r>
            <a:r>
              <a:rPr lang="bg-BG" dirty="0" smtClean="0"/>
              <a:t>&gt;</a:t>
            </a:r>
            <a:r>
              <a:rPr lang="en-US" dirty="0" smtClean="0"/>
              <a:t> </a:t>
            </a:r>
            <a:r>
              <a:rPr lang="bg-BG" dirty="0" smtClean="0"/>
              <a:t>елемент като съответните опции представляват </a:t>
            </a:r>
            <a:r>
              <a:rPr lang="en-US" dirty="0" smtClean="0"/>
              <a:t>option</a:t>
            </a:r>
            <a:r>
              <a:rPr lang="bg-BG" dirty="0" smtClean="0"/>
              <a:t> елементи</a:t>
            </a:r>
          </a:p>
          <a:p>
            <a:r>
              <a:rPr lang="en-US" dirty="0" smtClean="0"/>
              <a:t>Dropdown </a:t>
            </a:r>
            <a:r>
              <a:rPr lang="bg-BG" dirty="0" smtClean="0"/>
              <a:t>елемент може да представлява част от форма</a:t>
            </a:r>
          </a:p>
          <a:p>
            <a:r>
              <a:rPr lang="bg-BG" dirty="0" smtClean="0"/>
              <a:t>Елемент от тип </a:t>
            </a:r>
            <a:r>
              <a:rPr lang="en-US" dirty="0" smtClean="0"/>
              <a:t>&lt;select&gt;</a:t>
            </a:r>
            <a:r>
              <a:rPr lang="bg-BG" dirty="0" smtClean="0"/>
              <a:t> може да бъде използван за избиране на множество сто</a:t>
            </a:r>
            <a:r>
              <a:rPr lang="bg-BG" dirty="0"/>
              <a:t>й</a:t>
            </a:r>
            <a:r>
              <a:rPr lang="bg-BG" dirty="0" smtClean="0"/>
              <a:t>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9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SELECT </a:t>
            </a:r>
            <a:r>
              <a:rPr lang="bg-BG" dirty="0"/>
              <a:t>елемент</a:t>
            </a:r>
            <a:endParaRPr lang="en-US" dirty="0"/>
          </a:p>
        </p:txBody>
      </p:sp>
      <p:pic>
        <p:nvPicPr>
          <p:cNvPr id="6146" name="Picture 2" descr="http://www.select.lv/header/select1_no_f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70" y="3242305"/>
            <a:ext cx="8265614" cy="200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7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24594"/>
            <a:ext cx="10363826" cy="4014652"/>
          </a:xfrm>
        </p:spPr>
        <p:txBody>
          <a:bodyPr>
            <a:normAutofit fontScale="62500" lnSpcReduction="20000"/>
          </a:bodyPr>
          <a:lstStyle/>
          <a:p>
            <a:r>
              <a:rPr lang="bg-BG" dirty="0" smtClean="0"/>
              <a:t>Създайте потребителска форма за регистрация на </a:t>
            </a:r>
            <a:r>
              <a:rPr lang="en-US" dirty="0" smtClean="0"/>
              <a:t>user. </a:t>
            </a:r>
            <a:r>
              <a:rPr lang="bg-BG" dirty="0" smtClean="0"/>
              <a:t>Формата трябва да съдържа: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Потребителско име</a:t>
            </a:r>
          </a:p>
          <a:p>
            <a:pPr marL="457200" indent="-457200">
              <a:buAutoNum type="arabicParenR"/>
            </a:pPr>
            <a:r>
              <a:rPr lang="bg-BG" dirty="0" smtClean="0"/>
              <a:t>Парола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Повторение на паролата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Таен въпрос</a:t>
            </a:r>
          </a:p>
          <a:p>
            <a:pPr marL="457200" indent="-457200">
              <a:buAutoNum type="arabicParenR"/>
            </a:pPr>
            <a:r>
              <a:rPr lang="bg-BG" dirty="0" smtClean="0"/>
              <a:t>Таен отговор</a:t>
            </a:r>
          </a:p>
          <a:p>
            <a:pPr marL="457200" indent="-457200">
              <a:buAutoNum type="arabicParenR"/>
            </a:pPr>
            <a:r>
              <a:rPr lang="en-US" dirty="0" smtClean="0"/>
              <a:t>E-mail</a:t>
            </a:r>
          </a:p>
          <a:p>
            <a:pPr marL="457200" indent="-457200">
              <a:buAutoNum type="arabicParenR"/>
            </a:pPr>
            <a:r>
              <a:rPr lang="bg-BG" dirty="0" smtClean="0"/>
              <a:t>Име</a:t>
            </a:r>
          </a:p>
          <a:p>
            <a:pPr marL="457200" indent="-457200">
              <a:buAutoNum type="arabicParenR"/>
            </a:pPr>
            <a:r>
              <a:rPr lang="bg-BG" dirty="0" smtClean="0"/>
              <a:t>Фамилия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Пол</a:t>
            </a:r>
          </a:p>
          <a:p>
            <a:pPr marL="457200" indent="-457200">
              <a:buAutoNum type="arabicParenR"/>
            </a:pPr>
            <a:r>
              <a:rPr lang="bg-BG" dirty="0" smtClean="0"/>
              <a:t>Рождена дата</a:t>
            </a:r>
          </a:p>
          <a:p>
            <a:pPr marL="0" indent="0">
              <a:buNone/>
            </a:pPr>
            <a:r>
              <a:rPr lang="bg-BG" dirty="0" smtClean="0"/>
              <a:t>Направете валидация и верификация с помощта на </a:t>
            </a:r>
            <a:r>
              <a:rPr lang="en-US" dirty="0" err="1" smtClean="0"/>
              <a:t>php</a:t>
            </a:r>
            <a:r>
              <a:rPr lang="bg-BG" dirty="0"/>
              <a:t> </a:t>
            </a:r>
            <a:r>
              <a:rPr lang="bg-BG" dirty="0" smtClean="0"/>
              <a:t>-&gt; всички полета трябва да имат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65672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7170" name="Picture 2" descr="http://headstartsport.co.za/wp-content/uploads/2013/11/Are-you-answering-the-questions-or-questioning-the-answ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43" y="2214694"/>
            <a:ext cx="6108513" cy="45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8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Форми в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Формите в </a:t>
            </a:r>
            <a:r>
              <a:rPr lang="en-US" dirty="0" smtClean="0"/>
              <a:t>html </a:t>
            </a:r>
            <a:r>
              <a:rPr lang="bg-BG" dirty="0" smtClean="0"/>
              <a:t>служат за взаимодействие с потребителя</a:t>
            </a:r>
          </a:p>
          <a:p>
            <a:r>
              <a:rPr lang="bg-BG" dirty="0" smtClean="0"/>
              <a:t>Формите съдържат </a:t>
            </a:r>
            <a:r>
              <a:rPr lang="en-US" dirty="0" smtClean="0"/>
              <a:t>input </a:t>
            </a:r>
            <a:r>
              <a:rPr lang="bg-BG" dirty="0" smtClean="0"/>
              <a:t>елементи</a:t>
            </a:r>
          </a:p>
          <a:p>
            <a:r>
              <a:rPr lang="bg-BG" dirty="0" smtClean="0"/>
              <a:t>Най-разпространени Видове </a:t>
            </a:r>
            <a:r>
              <a:rPr lang="en-US" dirty="0" smtClean="0"/>
              <a:t>input </a:t>
            </a:r>
            <a:r>
              <a:rPr lang="bg-BG" dirty="0" smtClean="0"/>
              <a:t>елементи: </a:t>
            </a:r>
            <a:r>
              <a:rPr lang="en-US" dirty="0" smtClean="0"/>
              <a:t>text, password, submit, radio, checkbox, hidden</a:t>
            </a:r>
            <a:r>
              <a:rPr lang="bg-BG" dirty="0" smtClean="0"/>
              <a:t>, </a:t>
            </a:r>
            <a:r>
              <a:rPr lang="en-US" dirty="0" smtClean="0"/>
              <a:t>reset, button, submit</a:t>
            </a:r>
          </a:p>
          <a:p>
            <a:r>
              <a:rPr lang="bg-BG" dirty="0" smtClean="0"/>
              <a:t>Всички </a:t>
            </a:r>
            <a:r>
              <a:rPr lang="en-US" dirty="0" smtClean="0"/>
              <a:t>input </a:t>
            </a:r>
            <a:r>
              <a:rPr lang="bg-BG" dirty="0" smtClean="0"/>
              <a:t>елементи може да видите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www.w3schools.com/tags/att_input_type.asp</a:t>
            </a: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 в </a:t>
            </a:r>
            <a:r>
              <a:rPr lang="en-US" dirty="0" smtClean="0"/>
              <a:t>html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s://wac.a8b5.edgecastcdn.net/80A8B5/achievement-images/HTML_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416311"/>
            <a:ext cx="285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ac.a8b5.edgecastcdn.net/80A8B5/achievement-images/HTML_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214694"/>
            <a:ext cx="285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Изпращане на</a:t>
            </a:r>
            <a:r>
              <a:rPr lang="en-US" dirty="0" smtClean="0"/>
              <a:t> </a:t>
            </a:r>
            <a:r>
              <a:rPr lang="bg-BG" dirty="0" smtClean="0"/>
              <a:t>информация от 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Въведените стойности в полетата на формите се изпращат към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документи</a:t>
            </a:r>
          </a:p>
          <a:p>
            <a:r>
              <a:rPr lang="bg-BG" dirty="0" smtClean="0"/>
              <a:t>Стойността на Атрибут</a:t>
            </a: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action </a:t>
            </a:r>
            <a:r>
              <a:rPr lang="bg-BG" dirty="0" smtClean="0"/>
              <a:t>на </a:t>
            </a:r>
            <a:r>
              <a:rPr lang="en-US" dirty="0" smtClean="0"/>
              <a:t>HTML </a:t>
            </a:r>
            <a:r>
              <a:rPr lang="bg-BG" dirty="0" smtClean="0"/>
              <a:t>формата представлява документа към който се насочва информацията</a:t>
            </a:r>
          </a:p>
          <a:p>
            <a:r>
              <a:rPr lang="bg-BG" dirty="0" smtClean="0"/>
              <a:t>Информацията може да се насочва към файлът, от който е изпратена</a:t>
            </a:r>
            <a:endParaRPr lang="en-US" dirty="0" smtClean="0"/>
          </a:p>
          <a:p>
            <a:r>
              <a:rPr lang="bg-BG" dirty="0" smtClean="0"/>
              <a:t>Изпратените Стойности се съдържат в асоциативен масив </a:t>
            </a:r>
            <a:r>
              <a:rPr lang="en-US" dirty="0" smtClean="0"/>
              <a:t>$_GET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bg-BG" dirty="0" smtClean="0"/>
              <a:t>или </a:t>
            </a:r>
            <a:r>
              <a:rPr lang="en-US" dirty="0" smtClean="0"/>
              <a:t>$_post</a:t>
            </a:r>
            <a:r>
              <a:rPr lang="bg-BG" dirty="0" smtClean="0"/>
              <a:t> в зависимост от вида на заявката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8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</a:t>
            </a:r>
            <a:r>
              <a:rPr lang="en-US" dirty="0"/>
              <a:t> </a:t>
            </a:r>
            <a:r>
              <a:rPr lang="bg-BG" dirty="0"/>
              <a:t>информация от </a:t>
            </a:r>
            <a:r>
              <a:rPr lang="bg-BG" dirty="0" smtClean="0"/>
              <a:t>форми демо</a:t>
            </a:r>
            <a:endParaRPr lang="en-US" dirty="0"/>
          </a:p>
        </p:txBody>
      </p:sp>
      <p:pic>
        <p:nvPicPr>
          <p:cNvPr id="2050" name="Picture 2" descr="http://www.justkindlebooks.com/wp-content/uploads/2012/08/Subm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53194"/>
            <a:ext cx="47625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9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 на заявката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0794"/>
          </a:xfrm>
        </p:spPr>
        <p:txBody>
          <a:bodyPr/>
          <a:lstStyle/>
          <a:p>
            <a:r>
              <a:rPr lang="bg-BG" dirty="0" smtClean="0"/>
              <a:t>Заявките могат да бъдат от тип </a:t>
            </a:r>
            <a:r>
              <a:rPr lang="en-US" dirty="0" smtClean="0"/>
              <a:t>GET </a:t>
            </a:r>
            <a:r>
              <a:rPr lang="bg-BG" dirty="0" smtClean="0"/>
              <a:t>и от тип </a:t>
            </a:r>
            <a:r>
              <a:rPr lang="en-US" dirty="0" smtClean="0"/>
              <a:t>Post </a:t>
            </a:r>
          </a:p>
          <a:p>
            <a:r>
              <a:rPr lang="bg-BG" dirty="0" smtClean="0"/>
              <a:t>Видът на заявката зависи от атрибута </a:t>
            </a:r>
            <a:r>
              <a:rPr lang="en-US" dirty="0" smtClean="0"/>
              <a:t>method </a:t>
            </a:r>
            <a:r>
              <a:rPr lang="bg-BG" dirty="0" smtClean="0"/>
              <a:t>на </a:t>
            </a:r>
            <a:r>
              <a:rPr lang="en-US" dirty="0" smtClean="0"/>
              <a:t>html </a:t>
            </a:r>
            <a:r>
              <a:rPr lang="bg-BG" dirty="0" smtClean="0"/>
              <a:t>формата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- При заявки от тип </a:t>
            </a:r>
            <a:r>
              <a:rPr lang="en-US" dirty="0" smtClean="0"/>
              <a:t>GET:</a:t>
            </a:r>
          </a:p>
          <a:p>
            <a:pPr marL="457200" indent="-457200">
              <a:buAutoNum type="arabicParenR"/>
            </a:pPr>
            <a:r>
              <a:rPr lang="bg-BG" dirty="0" smtClean="0"/>
              <a:t>информацията се предава посредством </a:t>
            </a:r>
            <a:r>
              <a:rPr lang="en-US" dirty="0" smtClean="0"/>
              <a:t>URL</a:t>
            </a:r>
          </a:p>
          <a:p>
            <a:pPr marL="457200" indent="-457200">
              <a:buAutoNum type="arabicParenR"/>
            </a:pPr>
            <a:r>
              <a:rPr lang="bg-BG" dirty="0" smtClean="0"/>
              <a:t>Информацията се съдържа в асоциативен масив </a:t>
            </a:r>
            <a:r>
              <a:rPr lang="en-US" dirty="0"/>
              <a:t>$_</a:t>
            </a:r>
            <a:r>
              <a:rPr lang="en-US" dirty="0" smtClean="0"/>
              <a:t>GET</a:t>
            </a:r>
            <a:endParaRPr lang="bg-BG" dirty="0" smtClean="0"/>
          </a:p>
          <a:p>
            <a:pPr>
              <a:buFontTx/>
              <a:buChar char="-"/>
            </a:pPr>
            <a:r>
              <a:rPr lang="bg-BG" dirty="0" smtClean="0"/>
              <a:t>При заявки от тип </a:t>
            </a:r>
            <a:r>
              <a:rPr lang="en-US" dirty="0" smtClean="0"/>
              <a:t>POST</a:t>
            </a:r>
            <a:r>
              <a:rPr lang="bg-BG" dirty="0" smtClean="0"/>
              <a:t>:</a:t>
            </a:r>
          </a:p>
          <a:p>
            <a:pPr marL="457200" indent="-457200">
              <a:buAutoNum type="arabicParenR"/>
            </a:pPr>
            <a:r>
              <a:rPr lang="bg-BG" dirty="0" smtClean="0"/>
              <a:t>Информацията се предава в </a:t>
            </a:r>
            <a:r>
              <a:rPr lang="en-US" dirty="0" smtClean="0"/>
              <a:t>header </a:t>
            </a:r>
            <a:r>
              <a:rPr lang="bg-BG" dirty="0" smtClean="0"/>
              <a:t>на заявката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bg-BG" dirty="0"/>
              <a:t>Информацията се съдържа в асоциативен масив </a:t>
            </a:r>
            <a:r>
              <a:rPr lang="en-US" dirty="0" smtClean="0"/>
              <a:t>$_POST</a:t>
            </a:r>
            <a:endParaRPr lang="bg-BG" dirty="0"/>
          </a:p>
          <a:p>
            <a:pPr marL="0" indent="0">
              <a:buNone/>
            </a:pPr>
            <a:endParaRPr lang="en-US" dirty="0" smtClean="0"/>
          </a:p>
          <a:p>
            <a:pPr marL="3200400" lvl="7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9531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 на </a:t>
            </a:r>
            <a:r>
              <a:rPr lang="bg-BG" dirty="0" smtClean="0"/>
              <a:t>заявката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3074" name="Picture 2" descr="https://cdn.tutsplus.com/net/authors/jeremymcpeak/http2-ht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33" y="2214694"/>
            <a:ext cx="5339533" cy="40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1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Направете 2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</a:t>
            </a:r>
            <a:r>
              <a:rPr lang="en-US" dirty="0" smtClean="0"/>
              <a:t>k</a:t>
            </a:r>
            <a:r>
              <a:rPr lang="bg-BG" dirty="0" err="1" smtClean="0"/>
              <a:t>умента</a:t>
            </a:r>
            <a:r>
              <a:rPr lang="bg-BG" dirty="0" smtClean="0"/>
              <a:t> съответно </a:t>
            </a:r>
            <a:r>
              <a:rPr lang="en-US" dirty="0" smtClean="0"/>
              <a:t>request</a:t>
            </a:r>
            <a:r>
              <a:rPr lang="bg-BG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response.php</a:t>
            </a:r>
            <a:r>
              <a:rPr lang="en-US" dirty="0" smtClean="0"/>
              <a:t>. </a:t>
            </a:r>
            <a:r>
              <a:rPr lang="bg-BG" dirty="0" smtClean="0"/>
              <a:t>Във файлът </a:t>
            </a:r>
            <a:r>
              <a:rPr lang="en-US" dirty="0" err="1" smtClean="0"/>
              <a:t>request.php</a:t>
            </a:r>
            <a:r>
              <a:rPr lang="bg-BG" dirty="0" smtClean="0"/>
              <a:t> направете форма, която да насочва информацията към </a:t>
            </a:r>
            <a:r>
              <a:rPr lang="en-US" dirty="0" err="1" smtClean="0"/>
              <a:t>response.php</a:t>
            </a:r>
            <a:r>
              <a:rPr lang="en-US" dirty="0" smtClean="0"/>
              <a:t>. 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bg-BG" dirty="0" smtClean="0"/>
              <a:t>В първия файл направете форма за смяна на парола с метод </a:t>
            </a:r>
            <a:r>
              <a:rPr lang="en-US" dirty="0" smtClean="0"/>
              <a:t>Post</a:t>
            </a:r>
            <a:r>
              <a:rPr lang="bg-BG" dirty="0" smtClean="0"/>
              <a:t> която съдържа 4 полет</a:t>
            </a:r>
            <a:r>
              <a:rPr lang="en-US" dirty="0" smtClean="0"/>
              <a:t>a</a:t>
            </a:r>
            <a:r>
              <a:rPr lang="bg-BG" dirty="0" smtClean="0"/>
              <a:t> – потребителско име, стара парола, нова парола и повторете новата парола</a:t>
            </a:r>
            <a:r>
              <a:rPr lang="en-US" dirty="0" smtClean="0"/>
              <a:t>. </a:t>
            </a:r>
          </a:p>
          <a:p>
            <a:r>
              <a:rPr lang="bg-BG" dirty="0" smtClean="0"/>
              <a:t>Във втория файл проверете дали изпратената заявка съдържа вярна информация съответно – потребителското име е </a:t>
            </a:r>
            <a:r>
              <a:rPr lang="en-US" dirty="0" smtClean="0"/>
              <a:t>“first-user”, </a:t>
            </a:r>
            <a:r>
              <a:rPr lang="bg-BG" dirty="0" smtClean="0"/>
              <a:t>Старата парола е </a:t>
            </a:r>
            <a:r>
              <a:rPr lang="en-US" dirty="0" smtClean="0"/>
              <a:t>“money”</a:t>
            </a:r>
            <a:r>
              <a:rPr lang="bg-BG" dirty="0" smtClean="0"/>
              <a:t> и новата парола и полето за повторение на паролата съвпадат. Ако информацията е вярна изпишете на екрана „Успешна смяна!“. Ако информацията не е коректно изпишете „грешка!“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валидация на информацията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Винаги проверявайте дали параметрите на заявката съществуват</a:t>
            </a:r>
            <a:endParaRPr lang="en-US" dirty="0" smtClean="0"/>
          </a:p>
          <a:p>
            <a:r>
              <a:rPr lang="bg-BG" dirty="0" smtClean="0"/>
              <a:t>Избягвайте да се „доверявате“ на потребителя – проверявайте всичко</a:t>
            </a:r>
          </a:p>
          <a:p>
            <a:r>
              <a:rPr lang="bg-BG" dirty="0" smtClean="0"/>
              <a:t>Не валидираните данни могат да доведат до грешка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и дори до проблеми със сигурността</a:t>
            </a:r>
          </a:p>
        </p:txBody>
      </p:sp>
    </p:spTree>
    <p:extLst>
      <p:ext uri="{BB962C8B-B14F-4D97-AF65-F5344CB8AC3E}">
        <p14:creationId xmlns:p14="http://schemas.microsoft.com/office/powerpoint/2010/main" val="24592196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1917</TotalTime>
  <Words>477</Words>
  <Application>Microsoft Office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Работа с форми</vt:lpstr>
      <vt:lpstr>Форми в html</vt:lpstr>
      <vt:lpstr>Форми в html демо</vt:lpstr>
      <vt:lpstr>Изпращане на информация от форми</vt:lpstr>
      <vt:lpstr>Изпращане на информация от форми демо</vt:lpstr>
      <vt:lpstr>Тип на заявката</vt:lpstr>
      <vt:lpstr>Тип на заявката ДЕмо</vt:lpstr>
      <vt:lpstr>ЗАдача</vt:lpstr>
      <vt:lpstr>Php валидация на информацията</vt:lpstr>
      <vt:lpstr>Php валидация на информацията demo</vt:lpstr>
      <vt:lpstr>Управление на нежелан вход</vt:lpstr>
      <vt:lpstr>Управление на нежелан вход демо</vt:lpstr>
      <vt:lpstr>HTML SELECT елемент</vt:lpstr>
      <vt:lpstr>HTML SELECT елемент</vt:lpstr>
      <vt:lpstr>Задача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220</cp:revision>
  <dcterms:created xsi:type="dcterms:W3CDTF">2014-11-26T08:53:06Z</dcterms:created>
  <dcterms:modified xsi:type="dcterms:W3CDTF">2014-12-03T21:21:55Z</dcterms:modified>
</cp:coreProperties>
</file>