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91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lyukov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r>
              <a:rPr lang="bg-BG" dirty="0" smtClean="0"/>
              <a:t>Курс </a:t>
            </a:r>
            <a:r>
              <a:rPr lang="en-US" dirty="0" smtClean="0"/>
              <a:t>PHP &amp;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станеш програмист бързо и лесно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Придобиване на познания за концепцията на програмирането</a:t>
            </a:r>
          </a:p>
          <a:p>
            <a:r>
              <a:rPr lang="bg-BG" dirty="0" smtClean="0"/>
              <a:t>Развиване на умения за изграждане на уеб сайтове и системи</a:t>
            </a:r>
          </a:p>
          <a:p>
            <a:r>
              <a:rPr lang="bg-BG" dirty="0" smtClean="0"/>
              <a:t>Запознаване с добрите практики в изграждането на програмен код</a:t>
            </a:r>
          </a:p>
          <a:p>
            <a:r>
              <a:rPr lang="bg-BG" dirty="0" smtClean="0"/>
              <a:t>Започване на работа като програмист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Провеждане на часовете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Практическа насоченост</a:t>
            </a:r>
          </a:p>
          <a:p>
            <a:r>
              <a:rPr lang="bg-BG" dirty="0" smtClean="0"/>
              <a:t>Примери за всичко което се показва</a:t>
            </a:r>
          </a:p>
          <a:p>
            <a:r>
              <a:rPr lang="bg-BG" dirty="0" smtClean="0"/>
              <a:t>Домашни работи</a:t>
            </a:r>
          </a:p>
          <a:p>
            <a:r>
              <a:rPr lang="bg-BG" dirty="0" smtClean="0"/>
              <a:t>Групови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Всеки вторник и четвъртък 19:00 – 22:00</a:t>
            </a:r>
          </a:p>
          <a:p>
            <a:r>
              <a:rPr lang="bg-BG" dirty="0" smtClean="0"/>
              <a:t>11.11.2014 - 18.12.2014 – занимания</a:t>
            </a:r>
          </a:p>
          <a:p>
            <a:r>
              <a:rPr lang="bg-BG" dirty="0" smtClean="0"/>
              <a:t>18.12.2014 - 06.01.2015 – коледна ваканция</a:t>
            </a:r>
          </a:p>
          <a:p>
            <a:r>
              <a:rPr lang="bg-BG" dirty="0" smtClean="0"/>
              <a:t>06.01.2015 - 20.01.2015 – Занимания</a:t>
            </a:r>
          </a:p>
          <a:p>
            <a:r>
              <a:rPr lang="bg-BG" dirty="0" smtClean="0"/>
              <a:t>22.01.2015 - Тест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7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Георги </a:t>
            </a:r>
            <a:r>
              <a:rPr lang="bg-BG" dirty="0" err="1" smtClean="0"/>
              <a:t>георгиев</a:t>
            </a:r>
            <a:r>
              <a:rPr lang="bg-BG" dirty="0" smtClean="0"/>
              <a:t> </a:t>
            </a:r>
            <a:r>
              <a:rPr lang="bg-BG" dirty="0" err="1" smtClean="0"/>
              <a:t>билюков</a:t>
            </a:r>
            <a:endParaRPr lang="bg-BG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georgi.Bilyukov</a:t>
            </a:r>
            <a:r>
              <a:rPr lang="en-US" dirty="0" smtClean="0"/>
              <a:t> [at] gmail.com</a:t>
            </a:r>
          </a:p>
          <a:p>
            <a:r>
              <a:rPr lang="en-US" dirty="0" smtClean="0"/>
              <a:t>Web: </a:t>
            </a:r>
            <a:r>
              <a:rPr lang="en-US" dirty="0" smtClean="0">
                <a:hlinkClick r:id="rId2"/>
              </a:rPr>
              <a:t>http://Bilyukov.com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002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32</TotalTime>
  <Words>106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Курс PHP &amp; MYSQL</vt:lpstr>
      <vt:lpstr>Цели на курса</vt:lpstr>
      <vt:lpstr>Провеждане на часовете</vt:lpstr>
      <vt:lpstr>програма</vt:lpstr>
      <vt:lpstr>За лектора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6</cp:revision>
  <dcterms:created xsi:type="dcterms:W3CDTF">2014-11-09T09:00:38Z</dcterms:created>
  <dcterms:modified xsi:type="dcterms:W3CDTF">2014-11-09T09:38:33Z</dcterms:modified>
</cp:coreProperties>
</file>