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9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13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8174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83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52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31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52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5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2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6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3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5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9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8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15DEA3D-3DFB-4AD1-A3DA-E2B01CA625E0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2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Увод в програмирането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2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488" y="140724"/>
            <a:ext cx="10364451" cy="971386"/>
          </a:xfrm>
        </p:spPr>
        <p:txBody>
          <a:bodyPr/>
          <a:lstStyle/>
          <a:p>
            <a:r>
              <a:rPr lang="bg-BG" dirty="0" smtClean="0"/>
              <a:t>Какво е програмиране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849" y="1112110"/>
            <a:ext cx="7381728" cy="5536297"/>
          </a:xfrm>
        </p:spPr>
      </p:pic>
    </p:spTree>
    <p:extLst>
      <p:ext uri="{BB962C8B-B14F-4D97-AF65-F5344CB8AC3E}">
        <p14:creationId xmlns:p14="http://schemas.microsoft.com/office/powerpoint/2010/main" val="146698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алгоритми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Какво означава алгоритъм</a:t>
            </a:r>
          </a:p>
          <a:p>
            <a:r>
              <a:rPr lang="bg-BG" dirty="0" smtClean="0"/>
              <a:t>Как се изгражда един алгоритъм</a:t>
            </a:r>
          </a:p>
          <a:p>
            <a:r>
              <a:rPr lang="bg-BG" dirty="0" smtClean="0"/>
              <a:t>Как се тества един алгоритъм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4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264289"/>
            <a:ext cx="10364451" cy="831343"/>
          </a:xfrm>
        </p:spPr>
        <p:txBody>
          <a:bodyPr/>
          <a:lstStyle/>
          <a:p>
            <a:r>
              <a:rPr lang="bg-BG" dirty="0" smtClean="0"/>
              <a:t>Демонстрация синтез на алгоритъм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20" y="1095632"/>
            <a:ext cx="6201156" cy="5466558"/>
          </a:xfrm>
        </p:spPr>
      </p:pic>
    </p:spTree>
    <p:extLst>
      <p:ext uri="{BB962C8B-B14F-4D97-AF65-F5344CB8AC3E}">
        <p14:creationId xmlns:p14="http://schemas.microsoft.com/office/powerpoint/2010/main" val="92885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програмиране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Уеб програмиране</a:t>
            </a:r>
          </a:p>
          <a:p>
            <a:r>
              <a:rPr lang="bg-BG" dirty="0" smtClean="0"/>
              <a:t>Програмиране на десктоп приложения</a:t>
            </a:r>
          </a:p>
          <a:p>
            <a:r>
              <a:rPr lang="bg-BG" dirty="0" smtClean="0"/>
              <a:t>Програмиране на мобилни приложения</a:t>
            </a:r>
          </a:p>
          <a:p>
            <a:r>
              <a:rPr lang="bg-BG" dirty="0" smtClean="0"/>
              <a:t>Програмиране на инфраструктура</a:t>
            </a:r>
          </a:p>
          <a:p>
            <a:r>
              <a:rPr lang="en-US" dirty="0" smtClean="0"/>
              <a:t>CLOUD </a:t>
            </a:r>
            <a:r>
              <a:rPr lang="bg-BG" dirty="0" smtClean="0"/>
              <a:t>програмиране</a:t>
            </a:r>
            <a:endParaRPr lang="en-US" dirty="0" smtClean="0"/>
          </a:p>
          <a:p>
            <a:r>
              <a:rPr lang="bg-BG" dirty="0" smtClean="0"/>
              <a:t>Разработка </a:t>
            </a:r>
            <a:r>
              <a:rPr lang="bg-BG" smtClean="0"/>
              <a:t>на игри</a:t>
            </a:r>
            <a:endParaRPr lang="bg-BG" dirty="0" smtClean="0"/>
          </a:p>
          <a:p>
            <a:r>
              <a:rPr lang="bg-BG" dirty="0" smtClean="0"/>
              <a:t>Програмиране на устройства</a:t>
            </a:r>
          </a:p>
          <a:p>
            <a:r>
              <a:rPr lang="bg-BG" dirty="0" smtClean="0"/>
              <a:t>Др.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3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Програмни езици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История</a:t>
            </a:r>
          </a:p>
          <a:p>
            <a:r>
              <a:rPr lang="bg-BG" dirty="0" smtClean="0"/>
              <a:t>Видове</a:t>
            </a:r>
          </a:p>
          <a:p>
            <a:r>
              <a:rPr lang="bg-BG" dirty="0" smtClean="0"/>
              <a:t>Пазарен дял</a:t>
            </a:r>
          </a:p>
          <a:p>
            <a:r>
              <a:rPr lang="bg-BG" dirty="0" smtClean="0"/>
              <a:t>Развитие</a:t>
            </a:r>
          </a:p>
          <a:p>
            <a:r>
              <a:rPr lang="bg-BG" dirty="0" err="1" smtClean="0"/>
              <a:t>преспективи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3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89471"/>
            <a:ext cx="10364451" cy="56712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Работни места 2013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894" y="946068"/>
            <a:ext cx="6206211" cy="5433823"/>
          </a:xfrm>
        </p:spPr>
      </p:pic>
    </p:spTree>
    <p:extLst>
      <p:ext uri="{BB962C8B-B14F-4D97-AF65-F5344CB8AC3E}">
        <p14:creationId xmlns:p14="http://schemas.microsoft.com/office/powerpoint/2010/main" val="222925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26" y="223101"/>
            <a:ext cx="10364451" cy="683061"/>
          </a:xfrm>
        </p:spPr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1026" name="Picture 2" descr="http://allpropackingandmoving.com/wp-content/uploads/2014/06/ask-the-right-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614" y="1103870"/>
            <a:ext cx="5602674" cy="560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40221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120</TotalTime>
  <Words>61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Увод в програмирането</vt:lpstr>
      <vt:lpstr>Какво е програмиране</vt:lpstr>
      <vt:lpstr>алгоритми</vt:lpstr>
      <vt:lpstr>Демонстрация синтез на алгоритъм</vt:lpstr>
      <vt:lpstr>Видове програмиране</vt:lpstr>
      <vt:lpstr>Програмни езици</vt:lpstr>
      <vt:lpstr>Работни места 2013</vt:lpstr>
      <vt:lpstr>въпроси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Увод в програмирането</dc:title>
  <dc:creator>Georgi Bilyukov</dc:creator>
  <cp:lastModifiedBy>Georgi Bilyukov</cp:lastModifiedBy>
  <cp:revision>12</cp:revision>
  <dcterms:created xsi:type="dcterms:W3CDTF">2014-11-09T09:38:46Z</dcterms:created>
  <dcterms:modified xsi:type="dcterms:W3CDTF">2014-11-09T12:45:40Z</dcterms:modified>
</cp:coreProperties>
</file>