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book.mysqli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и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на информация чрез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Изтриването на информация става посредством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bg-BG" dirty="0" smtClean="0"/>
              <a:t>командата </a:t>
            </a:r>
            <a:r>
              <a:rPr lang="en-US" dirty="0" smtClean="0"/>
              <a:t>delete</a:t>
            </a:r>
          </a:p>
          <a:p>
            <a:r>
              <a:rPr lang="bg-BG" dirty="0" smtClean="0"/>
              <a:t>Изтрита информация не може да бъде възвърната</a:t>
            </a:r>
          </a:p>
          <a:p>
            <a:r>
              <a:rPr lang="bg-BG" dirty="0" smtClean="0"/>
              <a:t>Похвати при триенето 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информация чрез </a:t>
            </a:r>
            <a:r>
              <a:rPr lang="en-US" dirty="0" err="1" smtClean="0"/>
              <a:t>php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4098" name="Picture 2" descr="http://premium.wpmudev.org/blog/wp-content/uploads/2012/03/delete-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54" y="2214694"/>
            <a:ext cx="4546492" cy="36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6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РЕДАКтиране</a:t>
            </a:r>
            <a:r>
              <a:rPr lang="bg-BG" dirty="0" smtClean="0"/>
              <a:t> </a:t>
            </a:r>
            <a:r>
              <a:rPr lang="bg-BG" dirty="0"/>
              <a:t>на информация чрез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Редактирането на информация най-често се случва по зададено </a:t>
            </a:r>
            <a:r>
              <a:rPr lang="en-US" dirty="0" smtClean="0"/>
              <a:t>id</a:t>
            </a:r>
          </a:p>
          <a:p>
            <a:r>
              <a:rPr lang="bg-BG" dirty="0" smtClean="0"/>
              <a:t>Информацията преди редакцията се зарежда в потребителските форми</a:t>
            </a:r>
          </a:p>
          <a:p>
            <a:r>
              <a:rPr lang="bg-BG" dirty="0" smtClean="0"/>
              <a:t>Използва се </a:t>
            </a:r>
            <a:r>
              <a:rPr lang="en-US" dirty="0" smtClean="0"/>
              <a:t>where </a:t>
            </a:r>
            <a:r>
              <a:rPr lang="bg-BG" dirty="0" err="1" smtClean="0"/>
              <a:t>калуза</a:t>
            </a:r>
            <a:r>
              <a:rPr lang="bg-BG" dirty="0" smtClean="0"/>
              <a:t> за да се редактира редът с определено </a:t>
            </a:r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9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РЕДАКтиране</a:t>
            </a:r>
            <a:r>
              <a:rPr lang="bg-BG" dirty="0"/>
              <a:t> на информация чрез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5122" name="Picture 2" descr="http://www.nerdasylumonline.com/wp-content/uploads/2014/08/update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05" y="2214694"/>
            <a:ext cx="3467189" cy="36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05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ИЗПОЛЗВАЙКИ БАЗАТА ОТ ПРИМЕРА НАПРАВЕТЕ ТАБЛИЦА КОЯТО ВИЗУАЛИЗИРА ВСИЧКИ ДЕЦА КАТО ПОКАЗВА И ИМЕНАТА НА ТЕХНИТЕ ГРАДИНИ</a:t>
            </a:r>
          </a:p>
          <a:p>
            <a:r>
              <a:rPr lang="bg-BG" dirty="0" smtClean="0"/>
              <a:t>НАПРАВЕТЕ ФОРМА ЗА РЕДАКТИРАНЕ НА ИНФОРМАЦИЯТА НА ДЕТЕ</a:t>
            </a:r>
          </a:p>
          <a:p>
            <a:r>
              <a:rPr lang="bg-BG" dirty="0" smtClean="0"/>
              <a:t>НАПРАВЕТЕ ОПЦИЯ ЗА ИЗТРИВАНЕ НА ДЕТЕ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3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ВЪвеждане</a:t>
            </a:r>
            <a:r>
              <a:rPr lang="bg-BG" dirty="0" smtClean="0"/>
              <a:t> на информация На потребител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Когато работим с потребители възниква проблемът как да пазим паролата на съответния потребител</a:t>
            </a:r>
          </a:p>
          <a:p>
            <a:r>
              <a:rPr lang="bg-BG" dirty="0" smtClean="0"/>
              <a:t>За да останат данните тайни дори за разработчиците използваме </a:t>
            </a:r>
            <a:r>
              <a:rPr lang="bg-BG" dirty="0" err="1" smtClean="0"/>
              <a:t>хеширане</a:t>
            </a:r>
            <a:endParaRPr lang="bg-BG" dirty="0" smtClean="0"/>
          </a:p>
          <a:p>
            <a:r>
              <a:rPr lang="bg-BG" dirty="0" smtClean="0"/>
              <a:t>Видове </a:t>
            </a:r>
            <a:r>
              <a:rPr lang="bg-BG" dirty="0" err="1" smtClean="0"/>
              <a:t>хеширане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9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ВЪвеждане</a:t>
            </a:r>
            <a:r>
              <a:rPr lang="bg-BG" dirty="0"/>
              <a:t> на информация На </a:t>
            </a:r>
            <a:r>
              <a:rPr lang="bg-BG" dirty="0" smtClean="0"/>
              <a:t>потребител демо</a:t>
            </a:r>
            <a:endParaRPr lang="en-US" dirty="0"/>
          </a:p>
        </p:txBody>
      </p:sp>
      <p:pic>
        <p:nvPicPr>
          <p:cNvPr id="6146" name="Picture 2" descr="http://www.artistsvalley.com/images/icons/Network%20Security%20Icons%20Var/Home%20User%20Information/256x256/Home%20User%20Inform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39" y="2214694"/>
            <a:ext cx="3702322" cy="370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59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7170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054" y="1984874"/>
            <a:ext cx="4685891" cy="468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7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Връзката между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smtClean="0"/>
              <a:t>MYSQLS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УЕБ САЙТОВЕТЕ СЕ НУЖДАЯТ ОТ БАЗА ДАННИ КОЯТО ДА СЪХРАНЯВА ИНФОРМАЦИЯТА КОЯТО ПОЛЗВАТ</a:t>
            </a:r>
          </a:p>
          <a:p>
            <a:r>
              <a:rPr lang="bg-BG" dirty="0" smtClean="0"/>
              <a:t>НАЙ-ЧЕСТО ИЗПОЛЗВАНАТА БАЗА ДАННИ С </a:t>
            </a:r>
            <a:r>
              <a:rPr lang="en-US" dirty="0" smtClean="0"/>
              <a:t>PHP</a:t>
            </a:r>
            <a:r>
              <a:rPr lang="bg-BG" dirty="0" smtClean="0"/>
              <a:t> Е </a:t>
            </a:r>
            <a:r>
              <a:rPr lang="en-US" dirty="0" smtClean="0"/>
              <a:t>MYSQL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разполага с вградени функции за работа с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8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Потребители и права в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сървър позволява използването на различни потребители с различни нива на достъп</a:t>
            </a:r>
          </a:p>
          <a:p>
            <a:r>
              <a:rPr lang="bg-BG" dirty="0" smtClean="0"/>
              <a:t>Потребителите най-често се управляват през помощна програма </a:t>
            </a:r>
            <a:r>
              <a:rPr lang="en-US" dirty="0" err="1" smtClean="0"/>
              <a:t>phpmyadim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workbench </a:t>
            </a:r>
            <a:r>
              <a:rPr lang="bg-BG" dirty="0" smtClean="0"/>
              <a:t>и др. </a:t>
            </a:r>
          </a:p>
          <a:p>
            <a:r>
              <a:rPr lang="bg-BG" dirty="0" smtClean="0"/>
              <a:t>Използването на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през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също налага използването на потребител</a:t>
            </a:r>
            <a:endParaRPr lang="en-US" dirty="0" smtClean="0"/>
          </a:p>
          <a:p>
            <a:r>
              <a:rPr lang="bg-BG" dirty="0" smtClean="0"/>
              <a:t>За да работи правилно </a:t>
            </a:r>
            <a:r>
              <a:rPr lang="en-US" dirty="0" smtClean="0"/>
              <a:t>PHP </a:t>
            </a:r>
            <a:r>
              <a:rPr lang="bg-BG" dirty="0" smtClean="0"/>
              <a:t>С </a:t>
            </a:r>
            <a:r>
              <a:rPr lang="en-US" dirty="0" smtClean="0"/>
              <a:t>MYSQL </a:t>
            </a:r>
            <a:r>
              <a:rPr lang="bg-BG" dirty="0" smtClean="0"/>
              <a:t>ТРЯБВА ДА ИЗТРИЕМ АНОНИМНИЯ ПОТРЕБИТЕЛ  КОЙТО СЕ СЪЗДАВА ПО ПОДРАЗБИРАНЕ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3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Потребители и права в </a:t>
            </a:r>
            <a:r>
              <a:rPr lang="en-US" dirty="0" err="1" smtClean="0"/>
              <a:t>mysql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6" name="Picture 2" descr="http://blog.smartbear.com/wp-content/uploads/2013/07/ditch-my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85" y="2214694"/>
            <a:ext cx="3674029" cy="393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0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информация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err="1" smtClean="0"/>
              <a:t>mysql</a:t>
            </a:r>
            <a:r>
              <a:rPr lang="bg-BG" dirty="0" smtClean="0"/>
              <a:t> чрез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Използваме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за да въвеждаме информация в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като се свързваме със сървъра и изпълняваме заявки</a:t>
            </a:r>
          </a:p>
          <a:p>
            <a:r>
              <a:rPr lang="bg-BG" dirty="0" smtClean="0"/>
              <a:t>При използване на кирилица трябва да се внимава с </a:t>
            </a:r>
            <a:r>
              <a:rPr lang="en-US" dirty="0" smtClean="0"/>
              <a:t>encoding</a:t>
            </a:r>
          </a:p>
          <a:p>
            <a:r>
              <a:rPr lang="bg-BG" dirty="0" smtClean="0"/>
              <a:t>При грешка трябва да се прекрати изпълнението на скрипта</a:t>
            </a:r>
            <a:endParaRPr lang="en-US" dirty="0" smtClean="0"/>
          </a:p>
          <a:p>
            <a:r>
              <a:rPr lang="bg-BG" dirty="0" smtClean="0"/>
              <a:t>Връзката към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bg-BG" dirty="0" smtClean="0"/>
              <a:t>става посредством </a:t>
            </a:r>
            <a:r>
              <a:rPr lang="en-US" dirty="0" err="1" smtClean="0"/>
              <a:t>Mysqlli</a:t>
            </a:r>
            <a:r>
              <a:rPr lang="bg-BG" dirty="0" smtClean="0"/>
              <a:t>. </a:t>
            </a:r>
            <a:r>
              <a:rPr lang="bg-BG" dirty="0" err="1" smtClean="0"/>
              <a:t>ПОвече</a:t>
            </a:r>
            <a:r>
              <a:rPr lang="bg-BG" dirty="0" smtClean="0"/>
              <a:t> </a:t>
            </a:r>
            <a:r>
              <a:rPr lang="bg-BG" dirty="0" err="1" smtClean="0"/>
              <a:t>информацИя</a:t>
            </a:r>
            <a:r>
              <a:rPr lang="bg-BG" dirty="0" smtClean="0"/>
              <a:t> за него може да намерите: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http://php.net/manual/en/book.mysqli.php</a:t>
            </a:r>
            <a:r>
              <a:rPr lang="bg-BG" dirty="0" smtClean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информация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 err="1"/>
              <a:t>mysql</a:t>
            </a:r>
            <a:r>
              <a:rPr lang="bg-BG" dirty="0"/>
              <a:t> чрез </a:t>
            </a:r>
            <a:r>
              <a:rPr lang="en-US" dirty="0" smtClean="0"/>
              <a:t>PHP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Insert/256x256/Ins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707" y="2214694"/>
            <a:ext cx="4172585" cy="417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6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Като използвате таблицата за детски градини от упражнението направете форма за въвеждане на дете в детска градина с </a:t>
            </a:r>
            <a:r>
              <a:rPr lang="en-US" dirty="0" smtClean="0"/>
              <a:t>id </a:t>
            </a:r>
            <a:r>
              <a:rPr lang="bg-BG" dirty="0" smtClean="0"/>
              <a:t>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3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dirty="0"/>
              <a:t>SELECT</a:t>
            </a:r>
            <a:r>
              <a:rPr lang="bg-BG" dirty="0"/>
              <a:t> чрез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Извеждането на данни от базата става със </a:t>
            </a:r>
            <a:r>
              <a:rPr lang="bg-BG" dirty="0" err="1" smtClean="0"/>
              <a:t>селект</a:t>
            </a:r>
            <a:endParaRPr lang="bg-BG" dirty="0" smtClean="0"/>
          </a:p>
          <a:p>
            <a:r>
              <a:rPr lang="bg-BG" dirty="0" smtClean="0"/>
              <a:t>Всеки един върнат резултат представлява ресурс</a:t>
            </a:r>
          </a:p>
          <a:p>
            <a:r>
              <a:rPr lang="bg-BG" dirty="0" smtClean="0"/>
              <a:t>Всеки следващ ред върнат от </a:t>
            </a:r>
            <a:r>
              <a:rPr lang="en-US" dirty="0" smtClean="0"/>
              <a:t>select </a:t>
            </a:r>
            <a:r>
              <a:rPr lang="bg-BG" dirty="0" smtClean="0"/>
              <a:t>заявка се зарежда динамично след като е усвоен предния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Изпълнение на </a:t>
            </a:r>
            <a:r>
              <a:rPr lang="en-US" dirty="0" smtClean="0"/>
              <a:t>SELECT</a:t>
            </a:r>
            <a:r>
              <a:rPr lang="bg-BG" dirty="0"/>
              <a:t> </a:t>
            </a:r>
            <a:r>
              <a:rPr lang="bg-BG" dirty="0" smtClean="0"/>
              <a:t>чрез </a:t>
            </a:r>
            <a:r>
              <a:rPr lang="en-US" dirty="0" err="1" smtClean="0"/>
              <a:t>php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3074" name="Picture 2" descr="http://techhoney.com/wp-content/uploads/2012/10/SQL-SELECT-Statemen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421935"/>
            <a:ext cx="64770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558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2671</TotalTime>
  <Words>371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Droplet</vt:lpstr>
      <vt:lpstr>PHP и MYSQL</vt:lpstr>
      <vt:lpstr>Връзката между php и MYSQLS</vt:lpstr>
      <vt:lpstr>Потребители и права в mysql</vt:lpstr>
      <vt:lpstr>Потребители и права в mysql демо</vt:lpstr>
      <vt:lpstr>въвеждане на информация в mysql чрез PHP</vt:lpstr>
      <vt:lpstr>въвеждане на информация в mysql чрез PHP ДЕМО</vt:lpstr>
      <vt:lpstr>ЗАДАЧА</vt:lpstr>
      <vt:lpstr>Изпълнение на SELECT чрез php</vt:lpstr>
      <vt:lpstr>Изпълнение на SELECT чрез php ДЕмо</vt:lpstr>
      <vt:lpstr>Изтриване на информация чрез php</vt:lpstr>
      <vt:lpstr>Изтриване на информация чрез php демо</vt:lpstr>
      <vt:lpstr>РЕДАКтиране на информация чрез php</vt:lpstr>
      <vt:lpstr>РЕДАКтиране на информация чрез php демо</vt:lpstr>
      <vt:lpstr>ЗАДАЧА</vt:lpstr>
      <vt:lpstr>ВЪвеждане на информация На потребител</vt:lpstr>
      <vt:lpstr>ВЪвеждане на информация На потребител демо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477</cp:revision>
  <dcterms:created xsi:type="dcterms:W3CDTF">2014-11-26T08:53:06Z</dcterms:created>
  <dcterms:modified xsi:type="dcterms:W3CDTF">2014-12-16T15:28:17Z</dcterms:modified>
</cp:coreProperties>
</file>