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5" r:id="rId27"/>
    <p:sldId id="284" r:id="rId28"/>
    <p:sldId id="286" r:id="rId29"/>
    <p:sldId id="283" r:id="rId30"/>
    <p:sldId id="287" r:id="rId31"/>
    <p:sldId id="288" r:id="rId32"/>
    <p:sldId id="27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6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608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3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8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6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4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1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6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7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9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9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8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7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Основи на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Или как да създаваме красиви страници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</a:t>
            </a:r>
            <a:r>
              <a:rPr lang="bg-BG" dirty="0" smtClean="0"/>
              <a:t>стойности за цвят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Видове стойности</a:t>
            </a:r>
          </a:p>
          <a:p>
            <a:r>
              <a:rPr lang="bg-BG" dirty="0" smtClean="0"/>
              <a:t>Видове цветове</a:t>
            </a:r>
          </a:p>
          <a:p>
            <a:r>
              <a:rPr lang="bg-BG" dirty="0" smtClean="0"/>
              <a:t>Добри практики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47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488" y="247816"/>
            <a:ext cx="10364451" cy="658348"/>
          </a:xfrm>
        </p:spPr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Цветове Демо</a:t>
            </a:r>
            <a:endParaRPr lang="en-US" dirty="0"/>
          </a:p>
        </p:txBody>
      </p:sp>
      <p:pic>
        <p:nvPicPr>
          <p:cNvPr id="1026" name="Picture 2" descr="http://www.gavick.com/documentation/wp-content/uploads/2013/09/colors-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09" y="1882646"/>
            <a:ext cx="10982407" cy="418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41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РАЗМЕРИ НА ЕЛЕМЕНТИТЕ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МЕРНИ ЕДИНИЦИ</a:t>
            </a:r>
          </a:p>
          <a:p>
            <a:r>
              <a:rPr lang="en-US" dirty="0" smtClean="0"/>
              <a:t>WIDTH, HEIGHT, MARGIN, PADDING, BORDER</a:t>
            </a:r>
            <a:r>
              <a:rPr lang="bg-BG" dirty="0" smtClean="0"/>
              <a:t>, РАЗМЕР НА ШРИФТА</a:t>
            </a:r>
            <a:endParaRPr lang="en-US" dirty="0" smtClean="0"/>
          </a:p>
          <a:p>
            <a:r>
              <a:rPr lang="bg-BG" dirty="0" smtClean="0"/>
              <a:t>КАК ДА МЕНЪЖИРАМЕ ПРАВИЛНО РАЗМЕРИТЕ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4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198388"/>
            <a:ext cx="10364451" cy="707775"/>
          </a:xfrm>
        </p:spPr>
        <p:txBody>
          <a:bodyPr/>
          <a:lstStyle/>
          <a:p>
            <a:r>
              <a:rPr lang="en-US" dirty="0" smtClean="0"/>
              <a:t>Box</a:t>
            </a:r>
            <a:r>
              <a:rPr lang="bg-BG" dirty="0" smtClean="0"/>
              <a:t> модел</a:t>
            </a:r>
            <a:endParaRPr lang="en-US" dirty="0"/>
          </a:p>
        </p:txBody>
      </p:sp>
      <p:pic>
        <p:nvPicPr>
          <p:cNvPr id="2050" name="Picture 2" descr="http://guistuff.com/css/images/box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13" y="1275580"/>
            <a:ext cx="9280183" cy="520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991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Размери Демо</a:t>
            </a:r>
            <a:endParaRPr lang="en-US" dirty="0"/>
          </a:p>
        </p:txBody>
      </p:sp>
      <p:pic>
        <p:nvPicPr>
          <p:cNvPr id="1026" name="Picture 2" descr="http://www.livetechz.com/wp-content/uploads/2013/11/Advantage-of-em-unit-in-font-siz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8" y="2132698"/>
            <a:ext cx="8378824" cy="40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92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за стилизиране на текст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Font-size – </a:t>
            </a:r>
            <a:r>
              <a:rPr lang="bg-BG" dirty="0" smtClean="0"/>
              <a:t>определя размера на шрифта</a:t>
            </a:r>
          </a:p>
          <a:p>
            <a:r>
              <a:rPr lang="en-US" dirty="0" smtClean="0"/>
              <a:t>Font-family – </a:t>
            </a:r>
            <a:r>
              <a:rPr lang="bg-BG" dirty="0" smtClean="0"/>
              <a:t>определя кой точно шрифт да използваме</a:t>
            </a:r>
            <a:endParaRPr lang="en-US" dirty="0" smtClean="0"/>
          </a:p>
          <a:p>
            <a:r>
              <a:rPr lang="en-US" dirty="0" smtClean="0"/>
              <a:t>Font-weight –</a:t>
            </a:r>
            <a:r>
              <a:rPr lang="bg-BG" dirty="0" smtClean="0"/>
              <a:t> определя дебелината на шрифта</a:t>
            </a:r>
          </a:p>
          <a:p>
            <a:r>
              <a:rPr lang="en-US" dirty="0" smtClean="0"/>
              <a:t>Font-style – </a:t>
            </a:r>
            <a:r>
              <a:rPr lang="bg-BG" dirty="0" smtClean="0"/>
              <a:t>определя дали текста да е наклонен</a:t>
            </a:r>
          </a:p>
          <a:p>
            <a:r>
              <a:rPr lang="en-US" dirty="0" smtClean="0"/>
              <a:t>Text-decoration – </a:t>
            </a:r>
            <a:r>
              <a:rPr lang="bg-BG" dirty="0" smtClean="0"/>
              <a:t>определя дали текста е подчертан</a:t>
            </a:r>
          </a:p>
          <a:p>
            <a:r>
              <a:rPr lang="en-US" dirty="0" smtClean="0"/>
              <a:t>Text-align – </a:t>
            </a:r>
            <a:r>
              <a:rPr lang="bg-BG" dirty="0" smtClean="0"/>
              <a:t>определя подравняването на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49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66583"/>
            <a:ext cx="10364451" cy="788452"/>
          </a:xfrm>
        </p:spPr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оформяне на текст </a:t>
            </a:r>
            <a:r>
              <a:rPr lang="bg-BG" dirty="0" err="1" smtClean="0"/>
              <a:t>ДЕмо</a:t>
            </a:r>
            <a:endParaRPr lang="en-US" dirty="0"/>
          </a:p>
        </p:txBody>
      </p:sp>
      <p:pic>
        <p:nvPicPr>
          <p:cNvPr id="2050" name="Picture 2" descr="https://softuni.bg/files/images/cs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977" y="1069218"/>
            <a:ext cx="7268041" cy="545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329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bg-BG" dirty="0" smtClean="0"/>
              <a:t> за фон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34746"/>
            <a:ext cx="10363826" cy="3756453"/>
          </a:xfrm>
        </p:spPr>
        <p:txBody>
          <a:bodyPr>
            <a:normAutofit/>
          </a:bodyPr>
          <a:lstStyle/>
          <a:p>
            <a:r>
              <a:rPr lang="en-US" dirty="0" smtClean="0"/>
              <a:t>Background-image: </a:t>
            </a:r>
            <a:r>
              <a:rPr lang="bg-BG" dirty="0" smtClean="0"/>
              <a:t>използва се картинка като фон</a:t>
            </a:r>
          </a:p>
          <a:p>
            <a:r>
              <a:rPr lang="bg-BG" dirty="0" smtClean="0"/>
              <a:t> </a:t>
            </a:r>
            <a:r>
              <a:rPr lang="en-US" dirty="0" smtClean="0"/>
              <a:t>background-color: </a:t>
            </a:r>
            <a:r>
              <a:rPr lang="bg-BG" dirty="0" smtClean="0"/>
              <a:t>използва се цвят като фон</a:t>
            </a:r>
          </a:p>
          <a:p>
            <a:r>
              <a:rPr lang="en-US" dirty="0" smtClean="0"/>
              <a:t>background-repeat: </a:t>
            </a:r>
            <a:r>
              <a:rPr lang="bg-BG" dirty="0" smtClean="0"/>
              <a:t>как да се повтаря фонът по дължина и по ширина</a:t>
            </a:r>
          </a:p>
          <a:p>
            <a:r>
              <a:rPr lang="en-US" dirty="0" smtClean="0"/>
              <a:t>Background-attachment: </a:t>
            </a:r>
            <a:r>
              <a:rPr lang="bg-BG" dirty="0" smtClean="0"/>
              <a:t>как да се държи фонът при движение с мишката </a:t>
            </a:r>
            <a:r>
              <a:rPr lang="en-US" dirty="0" smtClean="0"/>
              <a:t>(scroll)</a:t>
            </a:r>
          </a:p>
          <a:p>
            <a:r>
              <a:rPr lang="en-US" dirty="0" smtClean="0"/>
              <a:t>background-position: </a:t>
            </a:r>
            <a:r>
              <a:rPr lang="bg-BG" dirty="0" smtClean="0"/>
              <a:t>от къде да започва фонът</a:t>
            </a:r>
          </a:p>
          <a:p>
            <a:r>
              <a:rPr lang="bg-BG" dirty="0" smtClean="0"/>
              <a:t>Съкратен синтаксис за фон: </a:t>
            </a:r>
            <a:r>
              <a:rPr lang="en-US" sz="1600" noProof="1"/>
              <a:t>background: #FFF0C0 url("back.gif") no-repeat fixed top;</a:t>
            </a:r>
            <a:endParaRPr lang="en-US" noProof="1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88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за фон демо</a:t>
            </a:r>
            <a:endParaRPr lang="en-US" dirty="0"/>
          </a:p>
        </p:txBody>
      </p:sp>
      <p:pic>
        <p:nvPicPr>
          <p:cNvPr id="3074" name="Picture 2" descr="http://1.bp.blogspot.com/-Emfhy_ZZaec/UoN6rcCjM2I/AAAAAAAABJs/ylADIkW6v54/s600/Basic+CSS+Tutorial+Create+Multiple+Background+Images+For+Webs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25" y="2157029"/>
            <a:ext cx="6994549" cy="437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108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Прозрачност на елементите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Opacity – </a:t>
            </a:r>
            <a:r>
              <a:rPr lang="bg-BG" dirty="0" smtClean="0"/>
              <a:t>означава непрозрачност</a:t>
            </a:r>
            <a:endParaRPr lang="en-US" dirty="0" smtClean="0"/>
          </a:p>
          <a:p>
            <a:r>
              <a:rPr lang="bg-BG" dirty="0" smtClean="0"/>
              <a:t>Стойности от 0 до 1</a:t>
            </a:r>
          </a:p>
          <a:p>
            <a:r>
              <a:rPr lang="bg-BG" dirty="0" smtClean="0"/>
              <a:t>Употребява се за анимации</a:t>
            </a:r>
          </a:p>
          <a:p>
            <a:r>
              <a:rPr lang="bg-BG" dirty="0" smtClean="0"/>
              <a:t>Внимателна употреба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2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какво служи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Описание на стиловете на една страница</a:t>
            </a:r>
          </a:p>
          <a:p>
            <a:r>
              <a:rPr lang="bg-BG" dirty="0" smtClean="0"/>
              <a:t>Създаден с цел да отдели визуалното представяне от съдържанието</a:t>
            </a:r>
          </a:p>
          <a:p>
            <a:r>
              <a:rPr lang="bg-BG" dirty="0" smtClean="0"/>
              <a:t>Използва се в абсолютно всяка уеб страница</a:t>
            </a:r>
          </a:p>
          <a:p>
            <a:r>
              <a:rPr lang="bg-BG" dirty="0" smtClean="0"/>
              <a:t>Отговаря за размери, отстояние, шрифтове, цветове, разположение на страницата</a:t>
            </a:r>
          </a:p>
          <a:p>
            <a:r>
              <a:rPr lang="bg-BG" dirty="0" smtClean="0"/>
              <a:t>Може да стилизира различно за различните </a:t>
            </a:r>
            <a:r>
              <a:rPr lang="bg-BG" dirty="0" err="1" smtClean="0"/>
              <a:t>утройства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280358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26" y="214864"/>
            <a:ext cx="10364451" cy="773678"/>
          </a:xfrm>
        </p:spPr>
        <p:txBody>
          <a:bodyPr/>
          <a:lstStyle/>
          <a:p>
            <a:r>
              <a:rPr lang="bg-BG" dirty="0" smtClean="0"/>
              <a:t>П</a:t>
            </a:r>
            <a:r>
              <a:rPr lang="bg-BG" dirty="0"/>
              <a:t>р</a:t>
            </a:r>
            <a:r>
              <a:rPr lang="bg-BG" dirty="0" smtClean="0"/>
              <a:t>озрачност демонстрация</a:t>
            </a:r>
            <a:endParaRPr lang="en-US" dirty="0"/>
          </a:p>
        </p:txBody>
      </p:sp>
      <p:pic>
        <p:nvPicPr>
          <p:cNvPr id="1026" name="Picture 2" descr="http://www.silverlightbuzz.com/images/colourspo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246" y="1062683"/>
            <a:ext cx="4935409" cy="544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813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Направете уеб страница със светлосин фон. Страницата трябва да съдържа 2 картинки по избор. Под всяка една от картинките трябва да има кратко описание за съдържанието на картинката. Първият елемент (картинка и описание) трябва да е ограден с черен </a:t>
            </a:r>
            <a:r>
              <a:rPr lang="en-US" dirty="0" smtClean="0"/>
              <a:t>border </a:t>
            </a:r>
            <a:r>
              <a:rPr lang="bg-BG" dirty="0" smtClean="0"/>
              <a:t>с размер 2</a:t>
            </a:r>
            <a:r>
              <a:rPr lang="en-US" dirty="0" err="1" smtClean="0"/>
              <a:t>px</a:t>
            </a:r>
            <a:r>
              <a:rPr lang="en-US" dirty="0" smtClean="0"/>
              <a:t>. </a:t>
            </a:r>
            <a:r>
              <a:rPr lang="bg-BG" dirty="0" smtClean="0"/>
              <a:t>Вторият такъв елемент трябва да е ограден с тъмно червен </a:t>
            </a:r>
            <a:r>
              <a:rPr lang="bg-BG" dirty="0" err="1" smtClean="0"/>
              <a:t>бордер</a:t>
            </a:r>
            <a:r>
              <a:rPr lang="bg-BG" dirty="0" smtClean="0"/>
              <a:t> 1 </a:t>
            </a:r>
            <a:r>
              <a:rPr lang="en-US" dirty="0" err="1" smtClean="0"/>
              <a:t>px</a:t>
            </a:r>
            <a:r>
              <a:rPr lang="en-US" dirty="0" smtClean="0"/>
              <a:t>. </a:t>
            </a:r>
            <a:r>
              <a:rPr lang="bg-BG" dirty="0"/>
              <a:t> </a:t>
            </a:r>
            <a:r>
              <a:rPr lang="bg-BG" dirty="0" smtClean="0"/>
              <a:t>Шрифтовете на двете описания трябва да бъдат различни. Размерът на буквите на текста трябва да е </a:t>
            </a:r>
            <a:r>
              <a:rPr lang="en-US" dirty="0" smtClean="0"/>
              <a:t>14px. </a:t>
            </a:r>
            <a:r>
              <a:rPr lang="bg-BG" dirty="0" smtClean="0"/>
              <a:t>Една от картинките трябва да бъде полупрозрачна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25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Височина и ширина на елементите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Width - </a:t>
            </a:r>
            <a:r>
              <a:rPr lang="bg-BG" dirty="0" smtClean="0"/>
              <a:t>определя ширината на елементите</a:t>
            </a:r>
          </a:p>
          <a:p>
            <a:r>
              <a:rPr lang="bg-BG" dirty="0" smtClean="0"/>
              <a:t>Определя ширината само за блокови елементи</a:t>
            </a:r>
            <a:r>
              <a:rPr lang="en-US" dirty="0" smtClean="0"/>
              <a:t> </a:t>
            </a:r>
            <a:r>
              <a:rPr lang="bg-BG" dirty="0"/>
              <a:t>(</a:t>
            </a:r>
            <a:r>
              <a:rPr lang="en-US" dirty="0"/>
              <a:t>div</a:t>
            </a:r>
            <a:r>
              <a:rPr lang="bg-BG" dirty="0" smtClean="0"/>
              <a:t>)</a:t>
            </a:r>
          </a:p>
          <a:p>
            <a:r>
              <a:rPr lang="en-US" dirty="0" smtClean="0"/>
              <a:t>Min-width, max-width – </a:t>
            </a:r>
            <a:r>
              <a:rPr lang="bg-BG" dirty="0" smtClean="0"/>
              <a:t>минимална максимална ширина</a:t>
            </a:r>
          </a:p>
          <a:p>
            <a:r>
              <a:rPr lang="en-US" dirty="0" smtClean="0"/>
              <a:t>Height – </a:t>
            </a:r>
            <a:r>
              <a:rPr lang="bg-BG" dirty="0" smtClean="0"/>
              <a:t>определя височината на елементите</a:t>
            </a:r>
          </a:p>
          <a:p>
            <a:r>
              <a:rPr lang="bg-BG" dirty="0" smtClean="0"/>
              <a:t>Отново важи само за блокови елементи (</a:t>
            </a:r>
            <a:r>
              <a:rPr lang="en-US" dirty="0" smtClean="0"/>
              <a:t>div</a:t>
            </a:r>
            <a:r>
              <a:rPr lang="bg-BG" dirty="0" smtClean="0"/>
              <a:t>)</a:t>
            </a:r>
            <a:endParaRPr lang="en-US" dirty="0" smtClean="0"/>
          </a:p>
          <a:p>
            <a:r>
              <a:rPr lang="en-US" dirty="0" smtClean="0"/>
              <a:t>Min-height, max-height – </a:t>
            </a:r>
            <a:r>
              <a:rPr lang="bg-BG" dirty="0" smtClean="0"/>
              <a:t>минимална и максимална височина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770452"/>
              </p:ext>
            </p:extLst>
          </p:nvPr>
        </p:nvGraphicFramePr>
        <p:xfrm>
          <a:off x="98425" y="98425"/>
          <a:ext cx="949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Packager Shell Object" showAsIcon="1" r:id="rId3" imgW="948600" imgH="532800" progId="Package">
                  <p:embed/>
                </p:oleObj>
              </mc:Choice>
              <mc:Fallback>
                <p:oleObj name="Packager Shell Object" showAsIcon="1" r:id="rId3" imgW="94860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94932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286430"/>
              </p:ext>
            </p:extLst>
          </p:nvPr>
        </p:nvGraphicFramePr>
        <p:xfrm>
          <a:off x="98425" y="98425"/>
          <a:ext cx="949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Packager Shell Object" showAsIcon="1" r:id="rId5" imgW="948600" imgH="532800" progId="Package">
                  <p:embed/>
                </p:oleObj>
              </mc:Choice>
              <mc:Fallback>
                <p:oleObj name="Packager Shell Object" showAsIcon="1" r:id="rId5" imgW="94860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94932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207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330193"/>
            <a:ext cx="10364451" cy="806629"/>
          </a:xfrm>
        </p:spPr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/>
              <a:t>Височина и ширина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2050" name="Picture 2" descr="http://www.corelangs.com/css/box/img/box-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528" y="1877496"/>
            <a:ext cx="7620943" cy="475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75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Overflow: </a:t>
            </a:r>
            <a:r>
              <a:rPr lang="bg-BG" dirty="0" smtClean="0"/>
              <a:t>определя поведението на елементите, когато размерите им не са достатъчни за визуализация на съдържанието им</a:t>
            </a:r>
          </a:p>
          <a:p>
            <a:r>
              <a:rPr lang="en-US" dirty="0" err="1" smtClean="0"/>
              <a:t>Overflow:visible</a:t>
            </a:r>
            <a:r>
              <a:rPr lang="en-US" dirty="0" smtClean="0"/>
              <a:t> – </a:t>
            </a:r>
            <a:r>
              <a:rPr lang="bg-BG" dirty="0" smtClean="0"/>
              <a:t>съдържанието излиза извън елемента</a:t>
            </a:r>
          </a:p>
          <a:p>
            <a:r>
              <a:rPr lang="en-US" dirty="0" err="1" smtClean="0"/>
              <a:t>Overflow:Scroll</a:t>
            </a:r>
            <a:r>
              <a:rPr lang="bg-BG" dirty="0"/>
              <a:t> </a:t>
            </a:r>
            <a:r>
              <a:rPr lang="bg-BG" dirty="0" smtClean="0"/>
              <a:t>-</a:t>
            </a:r>
            <a:r>
              <a:rPr lang="en-US" dirty="0" smtClean="0"/>
              <a:t> </a:t>
            </a:r>
            <a:r>
              <a:rPr lang="bg-BG" dirty="0" smtClean="0"/>
              <a:t>елемента се визуализира със </a:t>
            </a:r>
            <a:r>
              <a:rPr lang="en-US" dirty="0" smtClean="0"/>
              <a:t>scrollbar</a:t>
            </a:r>
          </a:p>
          <a:p>
            <a:r>
              <a:rPr lang="en-US" dirty="0" err="1" smtClean="0"/>
              <a:t>Overflow:auto</a:t>
            </a:r>
            <a:r>
              <a:rPr lang="bg-BG" dirty="0" smtClean="0"/>
              <a:t> – показва се </a:t>
            </a:r>
            <a:r>
              <a:rPr lang="en-US" dirty="0" smtClean="0"/>
              <a:t>scrollbar </a:t>
            </a:r>
            <a:r>
              <a:rPr lang="bg-BG" dirty="0" smtClean="0"/>
              <a:t>само ако това е нужно</a:t>
            </a:r>
          </a:p>
          <a:p>
            <a:r>
              <a:rPr lang="en-US" dirty="0" smtClean="0"/>
              <a:t>Overflow: hidden – </a:t>
            </a:r>
            <a:r>
              <a:rPr lang="bg-BG" dirty="0" smtClean="0"/>
              <a:t>съдържанието, което не се побира се скрива от страницата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77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Контролира как се визуализира съответният елемент и дали след него да има нов ред. </a:t>
            </a:r>
          </a:p>
          <a:p>
            <a:r>
              <a:rPr lang="bg-BG" dirty="0" smtClean="0"/>
              <a:t>Определя поведението на </a:t>
            </a:r>
            <a:r>
              <a:rPr lang="en-US" dirty="0" smtClean="0"/>
              <a:t>width </a:t>
            </a:r>
            <a:r>
              <a:rPr lang="bg-BG" dirty="0" smtClean="0"/>
              <a:t>И </a:t>
            </a:r>
            <a:r>
              <a:rPr lang="en-US" dirty="0" smtClean="0"/>
              <a:t>height</a:t>
            </a:r>
          </a:p>
          <a:p>
            <a:r>
              <a:rPr lang="bg-BG" dirty="0" smtClean="0"/>
              <a:t> особено важен за определянето на цялостния дизайн на страницата</a:t>
            </a:r>
          </a:p>
          <a:p>
            <a:r>
              <a:rPr lang="bg-BG" dirty="0" smtClean="0"/>
              <a:t>Широко използван на позициониране на елементите</a:t>
            </a:r>
          </a:p>
        </p:txBody>
      </p:sp>
    </p:spTree>
    <p:extLst>
      <p:ext uri="{BB962C8B-B14F-4D97-AF65-F5344CB8AC3E}">
        <p14:creationId xmlns:p14="http://schemas.microsoft.com/office/powerpoint/2010/main" val="3467250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61752"/>
            <a:ext cx="10363826" cy="4258962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Display:inline</a:t>
            </a:r>
            <a:r>
              <a:rPr lang="en-US" dirty="0" smtClean="0"/>
              <a:t> – </a:t>
            </a:r>
            <a:r>
              <a:rPr lang="bg-BG" dirty="0" smtClean="0"/>
              <a:t>преди и след елемента не се поставя нов ред – следващият елемент остава на този ред. Ширината и височината на елемента се определят от съдържанието му, не от стойностите на </a:t>
            </a:r>
            <a:r>
              <a:rPr lang="en-US" dirty="0" err="1" smtClean="0"/>
              <a:t>css</a:t>
            </a:r>
            <a:r>
              <a:rPr lang="en-US" dirty="0" smtClean="0"/>
              <a:t> width </a:t>
            </a:r>
            <a:r>
              <a:rPr lang="bg-BG" dirty="0" smtClean="0"/>
              <a:t>и </a:t>
            </a:r>
            <a:r>
              <a:rPr lang="en-US" dirty="0" smtClean="0"/>
              <a:t>height</a:t>
            </a:r>
          </a:p>
          <a:p>
            <a:r>
              <a:rPr lang="en-US" dirty="0" err="1" smtClean="0"/>
              <a:t>Display:block</a:t>
            </a:r>
            <a:r>
              <a:rPr lang="en-US" dirty="0" smtClean="0"/>
              <a:t> – </a:t>
            </a:r>
            <a:r>
              <a:rPr lang="bg-BG" dirty="0" smtClean="0"/>
              <a:t>преди и след елемента се поставя нов ред. Ширината и височината на елемента се определят както от съдържанието му, така и от </a:t>
            </a:r>
            <a:r>
              <a:rPr lang="en-US" dirty="0" err="1" smtClean="0"/>
              <a:t>css</a:t>
            </a:r>
            <a:r>
              <a:rPr lang="en-US" dirty="0" smtClean="0"/>
              <a:t> width </a:t>
            </a:r>
            <a:r>
              <a:rPr lang="bg-BG" dirty="0" smtClean="0"/>
              <a:t>И </a:t>
            </a:r>
            <a:r>
              <a:rPr lang="en-US" dirty="0" smtClean="0"/>
              <a:t>height</a:t>
            </a:r>
          </a:p>
          <a:p>
            <a:r>
              <a:rPr lang="en-US" dirty="0" err="1"/>
              <a:t>Display:</a:t>
            </a:r>
            <a:r>
              <a:rPr lang="en-US" dirty="0" err="1" smtClean="0"/>
              <a:t>None</a:t>
            </a:r>
            <a:r>
              <a:rPr lang="en-US" dirty="0" smtClean="0"/>
              <a:t> – </a:t>
            </a:r>
            <a:r>
              <a:rPr lang="bg-BG" dirty="0" smtClean="0"/>
              <a:t>елементът не се вижда на страницата</a:t>
            </a:r>
          </a:p>
          <a:p>
            <a:r>
              <a:rPr lang="en-US" dirty="0" err="1"/>
              <a:t>Display:</a:t>
            </a:r>
            <a:r>
              <a:rPr lang="en-US" dirty="0" err="1" smtClean="0"/>
              <a:t>Inline-block</a:t>
            </a:r>
            <a:r>
              <a:rPr lang="en-US" dirty="0" smtClean="0"/>
              <a:t> – </a:t>
            </a:r>
            <a:r>
              <a:rPr lang="bg-BG" dirty="0" smtClean="0"/>
              <a:t>преди и след елемента не се поставя нов ред, но за разлика от </a:t>
            </a:r>
            <a:r>
              <a:rPr lang="en-US" dirty="0" smtClean="0"/>
              <a:t>inline </a:t>
            </a:r>
            <a:r>
              <a:rPr lang="en-US" dirty="0" err="1" smtClean="0"/>
              <a:t>css</a:t>
            </a:r>
            <a:r>
              <a:rPr lang="en-US" dirty="0" smtClean="0"/>
              <a:t> width </a:t>
            </a:r>
            <a:r>
              <a:rPr lang="bg-BG" dirty="0" smtClean="0"/>
              <a:t>И </a:t>
            </a:r>
            <a:r>
              <a:rPr lang="en-US" dirty="0" smtClean="0"/>
              <a:t>height </a:t>
            </a:r>
            <a:r>
              <a:rPr lang="bg-BG" dirty="0" smtClean="0"/>
              <a:t>могат да определят ширината и височината</a:t>
            </a:r>
          </a:p>
          <a:p>
            <a:r>
              <a:rPr lang="en-US" dirty="0" err="1" smtClean="0"/>
              <a:t>Display:table</a:t>
            </a:r>
            <a:r>
              <a:rPr lang="en-US" dirty="0" smtClean="0"/>
              <a:t>, table-row, table-cell </a:t>
            </a:r>
            <a:r>
              <a:rPr lang="bg-BG" dirty="0" smtClean="0"/>
              <a:t>– елементите се подреждат като таблица – не се препоръчва.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62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Display </a:t>
            </a:r>
            <a:r>
              <a:rPr lang="bg-BG" dirty="0" err="1" smtClean="0"/>
              <a:t>ДЕмо</a:t>
            </a:r>
            <a:endParaRPr lang="en-US" dirty="0"/>
          </a:p>
        </p:txBody>
      </p:sp>
      <p:pic>
        <p:nvPicPr>
          <p:cNvPr id="3074" name="Picture 2" descr="http://2.bp.blogspot.com/_nKxzQGcCLtQ/TBYPAJ6xM4I/AAAAAAAAAC8/lG6XemOXosU/s1600/c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93" y="1934863"/>
            <a:ext cx="7505614" cy="459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688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Visibility – </a:t>
            </a:r>
            <a:r>
              <a:rPr lang="bg-BG" dirty="0" smtClean="0"/>
              <a:t>определя дали елемента се вижда на страницата </a:t>
            </a:r>
          </a:p>
          <a:p>
            <a:r>
              <a:rPr lang="en-US" dirty="0" smtClean="0"/>
              <a:t>Visibility</a:t>
            </a:r>
            <a:r>
              <a:rPr lang="bg-BG" dirty="0" smtClean="0"/>
              <a:t>:</a:t>
            </a:r>
            <a:r>
              <a:rPr lang="en-US" dirty="0" smtClean="0"/>
              <a:t>hidden – </a:t>
            </a:r>
            <a:r>
              <a:rPr lang="bg-BG" dirty="0" smtClean="0"/>
              <a:t>елемента не се вижда на страницата</a:t>
            </a:r>
          </a:p>
          <a:p>
            <a:r>
              <a:rPr lang="en-US" dirty="0" err="1" smtClean="0"/>
              <a:t>Visibility:visible</a:t>
            </a:r>
            <a:r>
              <a:rPr lang="en-US" dirty="0" smtClean="0"/>
              <a:t> – </a:t>
            </a:r>
            <a:r>
              <a:rPr lang="bg-BG" dirty="0" smtClean="0"/>
              <a:t>елемента се вижда на страницата</a:t>
            </a:r>
          </a:p>
          <a:p>
            <a:r>
              <a:rPr lang="bg-BG" dirty="0" smtClean="0"/>
              <a:t>Разлика между </a:t>
            </a:r>
            <a:r>
              <a:rPr lang="en-US" dirty="0" smtClean="0"/>
              <a:t>display</a:t>
            </a:r>
            <a:r>
              <a:rPr lang="bg-BG" dirty="0" smtClean="0"/>
              <a:t>:</a:t>
            </a:r>
            <a:r>
              <a:rPr lang="en-US" dirty="0" smtClean="0"/>
              <a:t>none</a:t>
            </a:r>
            <a:r>
              <a:rPr lang="bg-BG" dirty="0" smtClean="0"/>
              <a:t> и </a:t>
            </a:r>
            <a:r>
              <a:rPr lang="en-US" dirty="0" err="1" smtClean="0"/>
              <a:t>visibility:hidden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4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Позициониране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Position – </a:t>
            </a:r>
            <a:r>
              <a:rPr lang="bg-BG" dirty="0" smtClean="0"/>
              <a:t>определя точната позиция на елемента на страницата</a:t>
            </a:r>
          </a:p>
          <a:p>
            <a:r>
              <a:rPr lang="en-US" dirty="0" err="1" smtClean="0"/>
              <a:t>Postion:static</a:t>
            </a:r>
            <a:r>
              <a:rPr lang="bg-BG" dirty="0"/>
              <a:t> </a:t>
            </a:r>
            <a:r>
              <a:rPr lang="bg-BG" dirty="0" smtClean="0"/>
              <a:t>– (по подразбиране) елемента се позиционира спрямо правилата за </a:t>
            </a:r>
            <a:r>
              <a:rPr lang="en-US" dirty="0" smtClean="0"/>
              <a:t>CSS display</a:t>
            </a:r>
          </a:p>
          <a:p>
            <a:r>
              <a:rPr lang="en-US" dirty="0" err="1" smtClean="0"/>
              <a:t>Postion:Relative</a:t>
            </a:r>
            <a:r>
              <a:rPr lang="bg-BG" dirty="0"/>
              <a:t> </a:t>
            </a:r>
            <a:r>
              <a:rPr lang="bg-BG" dirty="0" smtClean="0"/>
              <a:t>-</a:t>
            </a:r>
            <a:r>
              <a:rPr lang="en-US" dirty="0" smtClean="0"/>
              <a:t> </a:t>
            </a:r>
            <a:r>
              <a:rPr lang="bg-BG" dirty="0" smtClean="0"/>
              <a:t>позиционира се релативно (относително) спрямо позицията, която би заел по подразбиране</a:t>
            </a:r>
          </a:p>
          <a:p>
            <a:r>
              <a:rPr lang="en-US" dirty="0" err="1" smtClean="0"/>
              <a:t>Position:absolute</a:t>
            </a:r>
            <a:r>
              <a:rPr lang="bg-BG" dirty="0" smtClean="0"/>
              <a:t> – позиционира се относно най-близкия родител позициониран </a:t>
            </a:r>
            <a:r>
              <a:rPr lang="en-US" dirty="0" smtClean="0"/>
              <a:t>relative </a:t>
            </a:r>
            <a:r>
              <a:rPr lang="bg-BG" dirty="0" smtClean="0"/>
              <a:t>Или </a:t>
            </a:r>
            <a:r>
              <a:rPr lang="en-US" dirty="0" smtClean="0"/>
              <a:t>static</a:t>
            </a:r>
          </a:p>
          <a:p>
            <a:r>
              <a:rPr lang="en-US" dirty="0" smtClean="0"/>
              <a:t>Fixed: </a:t>
            </a:r>
            <a:r>
              <a:rPr lang="bg-BG" dirty="0" smtClean="0"/>
              <a:t>позиционира се по координати (пиксели) на страницата</a:t>
            </a:r>
            <a:r>
              <a:rPr lang="en-US" dirty="0" smtClean="0"/>
              <a:t> </a:t>
            </a:r>
            <a:endParaRPr lang="bg-BG" dirty="0" smtClean="0"/>
          </a:p>
          <a:p>
            <a:r>
              <a:rPr lang="en-US" dirty="0" smtClean="0"/>
              <a:t>Z-index –</a:t>
            </a:r>
            <a:r>
              <a:rPr lang="bg-BG" dirty="0" smtClean="0"/>
              <a:t> при елементи на едно йерархично ниво, определя кой елемент да се визуализира по-напред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5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да използваме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bg-BG" dirty="0"/>
              <a:t> </a:t>
            </a:r>
            <a:r>
              <a:rPr lang="bg-BG" dirty="0" smtClean="0"/>
              <a:t>като </a:t>
            </a:r>
            <a:r>
              <a:rPr lang="en-US" dirty="0" smtClean="0"/>
              <a:t>html </a:t>
            </a:r>
            <a:r>
              <a:rPr lang="bg-BG" dirty="0" smtClean="0"/>
              <a:t>атрибут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като част от страницата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като отделен файл</a:t>
            </a:r>
            <a:endParaRPr lang="en-US" dirty="0" smtClean="0"/>
          </a:p>
          <a:p>
            <a:r>
              <a:rPr lang="bg-BG" dirty="0" smtClean="0"/>
              <a:t>Предпочитан подход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57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Floating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Елементът се „залепя“ на една страна.</a:t>
            </a:r>
          </a:p>
          <a:p>
            <a:r>
              <a:rPr lang="bg-BG" dirty="0" smtClean="0"/>
              <a:t> Употребявайте </a:t>
            </a:r>
            <a:r>
              <a:rPr lang="en-US" dirty="0" smtClean="0"/>
              <a:t>float </a:t>
            </a:r>
            <a:r>
              <a:rPr lang="bg-BG" dirty="0" smtClean="0"/>
              <a:t>много внимателно</a:t>
            </a:r>
          </a:p>
          <a:p>
            <a:r>
              <a:rPr lang="en-US" dirty="0" err="1" smtClean="0"/>
              <a:t>Float:left</a:t>
            </a:r>
            <a:r>
              <a:rPr lang="en-US" dirty="0" smtClean="0"/>
              <a:t> – </a:t>
            </a:r>
            <a:r>
              <a:rPr lang="bg-BG" dirty="0" smtClean="0"/>
              <a:t>елементът се „залепя“ на лявата страна</a:t>
            </a:r>
          </a:p>
          <a:p>
            <a:r>
              <a:rPr lang="en-US" dirty="0" err="1" smtClean="0"/>
              <a:t>Float:right</a:t>
            </a:r>
            <a:r>
              <a:rPr lang="en-US" dirty="0" smtClean="0"/>
              <a:t> – </a:t>
            </a:r>
            <a:r>
              <a:rPr lang="bg-BG" dirty="0"/>
              <a:t>елементът се „залепя“ на </a:t>
            </a:r>
            <a:r>
              <a:rPr lang="bg-BG" dirty="0" smtClean="0"/>
              <a:t>дясната страна</a:t>
            </a:r>
          </a:p>
          <a:p>
            <a:r>
              <a:rPr lang="en-US" dirty="0" smtClean="0"/>
              <a:t>Clear: both – </a:t>
            </a:r>
            <a:r>
              <a:rPr lang="bg-BG" dirty="0" smtClean="0"/>
              <a:t>изчистват се всички </a:t>
            </a:r>
            <a:r>
              <a:rPr lang="en-US" dirty="0" smtClean="0"/>
              <a:t>float</a:t>
            </a:r>
            <a:r>
              <a:rPr lang="bg-BG" dirty="0" smtClean="0"/>
              <a:t>-</a:t>
            </a:r>
            <a:r>
              <a:rPr lang="bg-BG" dirty="0" err="1" smtClean="0"/>
              <a:t>нати</a:t>
            </a:r>
            <a:r>
              <a:rPr lang="bg-BG" dirty="0" smtClean="0"/>
              <a:t> елементи</a:t>
            </a:r>
            <a:endParaRPr lang="bg-BG" dirty="0"/>
          </a:p>
          <a:p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37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Floating</a:t>
            </a:r>
            <a:r>
              <a:rPr lang="bg-BG" dirty="0" smtClean="0"/>
              <a:t> демо</a:t>
            </a:r>
            <a:endParaRPr lang="en-US" dirty="0"/>
          </a:p>
        </p:txBody>
      </p:sp>
      <p:pic>
        <p:nvPicPr>
          <p:cNvPr id="4098" name="Picture 2" descr="http://css-tricks.com/wp-content/csstricks-uploads/web-text-wr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93" y="1929842"/>
            <a:ext cx="9029614" cy="451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081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1026" name="Picture 2" descr="http://fensafitters.files.wordpress.com/2013/10/question-_1307878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786" y="1813269"/>
            <a:ext cx="4826428" cy="482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85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65" y="0"/>
            <a:ext cx="10364451" cy="732488"/>
          </a:xfrm>
        </p:spPr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начин на използване демо</a:t>
            </a:r>
            <a:endParaRPr lang="en-US" dirty="0"/>
          </a:p>
        </p:txBody>
      </p:sp>
      <p:pic>
        <p:nvPicPr>
          <p:cNvPr id="4098" name="Picture 2" descr="https://cdn0.iconfinder.com/data/icons/line-file-type-icons/100/file_cod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782" y="1181184"/>
            <a:ext cx="5676815" cy="567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91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Селектори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Начин по който </a:t>
            </a:r>
            <a:r>
              <a:rPr lang="en-US" dirty="0" smtClean="0"/>
              <a:t>html </a:t>
            </a:r>
            <a:r>
              <a:rPr lang="bg-BG" dirty="0" smtClean="0"/>
              <a:t>и </a:t>
            </a:r>
            <a:r>
              <a:rPr lang="en-US" dirty="0" smtClean="0"/>
              <a:t>CSS </a:t>
            </a:r>
            <a:r>
              <a:rPr lang="bg-BG" dirty="0" smtClean="0"/>
              <a:t>работят заедно</a:t>
            </a:r>
          </a:p>
          <a:p>
            <a:r>
              <a:rPr lang="bg-BG" dirty="0" smtClean="0"/>
              <a:t>Определят върху кой точно елемент да се приложи стилът</a:t>
            </a:r>
          </a:p>
          <a:p>
            <a:r>
              <a:rPr lang="en-US" dirty="0" smtClean="0"/>
              <a:t>tag</a:t>
            </a:r>
            <a:r>
              <a:rPr lang="bg-BG" dirty="0" smtClean="0"/>
              <a:t> селектор</a:t>
            </a:r>
          </a:p>
          <a:p>
            <a:r>
              <a:rPr lang="en-US" dirty="0" smtClean="0"/>
              <a:t>Id </a:t>
            </a:r>
            <a:r>
              <a:rPr lang="bg-BG" dirty="0" smtClean="0"/>
              <a:t>селектор</a:t>
            </a:r>
          </a:p>
          <a:p>
            <a:r>
              <a:rPr lang="en-US" dirty="0" smtClean="0"/>
              <a:t>Class </a:t>
            </a:r>
            <a:r>
              <a:rPr lang="bg-BG" dirty="0" smtClean="0"/>
              <a:t>селектор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5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2" y="378941"/>
            <a:ext cx="10364451" cy="823105"/>
          </a:xfrm>
        </p:spPr>
        <p:txBody>
          <a:bodyPr/>
          <a:lstStyle/>
          <a:p>
            <a:r>
              <a:rPr lang="en-US" dirty="0"/>
              <a:t>CSS </a:t>
            </a:r>
            <a:r>
              <a:rPr lang="bg-BG" dirty="0" smtClean="0"/>
              <a:t>Селектори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://blog.teamtreehouse.com/wp-content/uploads/2012/12/c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81" y="1923533"/>
            <a:ext cx="11592835" cy="457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04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Други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селектори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22032"/>
          </a:xfrm>
        </p:spPr>
        <p:txBody>
          <a:bodyPr>
            <a:normAutofit/>
          </a:bodyPr>
          <a:lstStyle/>
          <a:p>
            <a:r>
              <a:rPr lang="bg-BG" dirty="0" smtClean="0"/>
              <a:t>Комбинация от </a:t>
            </a:r>
            <a:r>
              <a:rPr lang="en-US" dirty="0" smtClean="0"/>
              <a:t>tag </a:t>
            </a:r>
            <a:r>
              <a:rPr lang="bg-BG" dirty="0" smtClean="0"/>
              <a:t>и клас или от </a:t>
            </a:r>
            <a:r>
              <a:rPr lang="en-US" dirty="0" smtClean="0"/>
              <a:t>tag </a:t>
            </a:r>
            <a:r>
              <a:rPr lang="bg-BG" dirty="0" smtClean="0"/>
              <a:t>и </a:t>
            </a:r>
            <a:r>
              <a:rPr lang="en-US" dirty="0" smtClean="0"/>
              <a:t>id</a:t>
            </a:r>
            <a:r>
              <a:rPr lang="bg-BG" dirty="0"/>
              <a:t>:</a:t>
            </a:r>
            <a:r>
              <a:rPr lang="bg-BG" dirty="0" smtClean="0"/>
              <a:t> </a:t>
            </a:r>
            <a:r>
              <a:rPr lang="en-US" dirty="0" smtClean="0"/>
              <a:t>p.my-class, </a:t>
            </a:r>
            <a:r>
              <a:rPr lang="en-US" dirty="0" err="1" smtClean="0"/>
              <a:t>p#first-id</a:t>
            </a:r>
            <a:endParaRPr lang="en-US" dirty="0" smtClean="0"/>
          </a:p>
          <a:p>
            <a:r>
              <a:rPr lang="bg-BG" dirty="0" smtClean="0"/>
              <a:t>Вложен селектор</a:t>
            </a:r>
            <a:r>
              <a:rPr lang="bg-BG" dirty="0"/>
              <a:t>:</a:t>
            </a:r>
            <a:r>
              <a:rPr lang="en-US" dirty="0" smtClean="0"/>
              <a:t> body div</a:t>
            </a:r>
          </a:p>
          <a:p>
            <a:r>
              <a:rPr lang="bg-BG" dirty="0" smtClean="0"/>
              <a:t>Селектор *</a:t>
            </a:r>
          </a:p>
          <a:p>
            <a:r>
              <a:rPr lang="bg-BG" dirty="0" smtClean="0"/>
              <a:t>Селектор за директни деца: </a:t>
            </a:r>
            <a:r>
              <a:rPr lang="en-US" dirty="0" smtClean="0"/>
              <a:t>div &gt; p</a:t>
            </a:r>
          </a:p>
          <a:p>
            <a:r>
              <a:rPr lang="bg-BG" dirty="0" smtClean="0"/>
              <a:t>Селектор за съседни елементи: </a:t>
            </a:r>
            <a:r>
              <a:rPr lang="en-US" dirty="0" err="1" smtClean="0"/>
              <a:t>img</a:t>
            </a:r>
            <a:r>
              <a:rPr lang="en-US" dirty="0" smtClean="0"/>
              <a:t> + div</a:t>
            </a:r>
          </a:p>
          <a:p>
            <a:r>
              <a:rPr lang="bg-BG" dirty="0" smtClean="0"/>
              <a:t>Селектор за  атрибути</a:t>
            </a:r>
            <a:r>
              <a:rPr lang="en-US" dirty="0" smtClean="0"/>
              <a:t>: </a:t>
            </a:r>
            <a:r>
              <a:rPr lang="en-US" dirty="0"/>
              <a:t>input[type="button</a:t>
            </a:r>
            <a:r>
              <a:rPr lang="en-US" dirty="0" smtClean="0"/>
              <a:t>"]</a:t>
            </a:r>
            <a:endParaRPr lang="bg-BG" dirty="0" smtClean="0"/>
          </a:p>
          <a:p>
            <a:r>
              <a:rPr lang="bg-BG" dirty="0" smtClean="0"/>
              <a:t>Информация за останалите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селектори може да намерите тук: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www.w3schools.com/cssref/css_selectors.asp</a:t>
            </a:r>
            <a:endParaRPr lang="bg-BG" dirty="0" smtClean="0"/>
          </a:p>
          <a:p>
            <a:pPr marL="0" indent="0">
              <a:buNone/>
            </a:pP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1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26" y="91296"/>
            <a:ext cx="10364451" cy="724251"/>
          </a:xfrm>
        </p:spPr>
        <p:txBody>
          <a:bodyPr/>
          <a:lstStyle/>
          <a:p>
            <a:r>
              <a:rPr lang="bg-BG" dirty="0" smtClean="0"/>
              <a:t>Други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селектори демо</a:t>
            </a:r>
            <a:endParaRPr lang="en-US" dirty="0"/>
          </a:p>
        </p:txBody>
      </p:sp>
      <p:pic>
        <p:nvPicPr>
          <p:cNvPr id="1026" name="Picture 2" descr="http://thecodeistrueorfalse.files.wordpress.com/2013/10/htmlcss-template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451" y="815547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42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стойности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Всички стойности представляват двойки ключ стойност</a:t>
            </a:r>
          </a:p>
          <a:p>
            <a:r>
              <a:rPr lang="bg-BG" dirty="0" smtClean="0"/>
              <a:t>Някой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стойности важат за всички елементи, други са предназначени за определен тип такива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може да определя – отстояние</a:t>
            </a:r>
            <a:r>
              <a:rPr lang="en-US" dirty="0" smtClean="0"/>
              <a:t>, </a:t>
            </a:r>
            <a:r>
              <a:rPr lang="bg-BG" dirty="0" smtClean="0"/>
              <a:t>цвят, размери, граници, шрифт, формат и др.</a:t>
            </a:r>
          </a:p>
        </p:txBody>
      </p:sp>
    </p:spTree>
    <p:extLst>
      <p:ext uri="{BB962C8B-B14F-4D97-AF65-F5344CB8AC3E}">
        <p14:creationId xmlns:p14="http://schemas.microsoft.com/office/powerpoint/2010/main" val="219953631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561</TotalTime>
  <Words>930</Words>
  <Application>Microsoft Office PowerPoint</Application>
  <PresentationFormat>Widescreen</PresentationFormat>
  <Paragraphs>116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Tw Cen MT</vt:lpstr>
      <vt:lpstr>Droplet</vt:lpstr>
      <vt:lpstr>Package</vt:lpstr>
      <vt:lpstr>Основи на CSS</vt:lpstr>
      <vt:lpstr>За какво служи CSS</vt:lpstr>
      <vt:lpstr>Как да използваме css</vt:lpstr>
      <vt:lpstr>CSS начин на използване демо</vt:lpstr>
      <vt:lpstr>CSS Селектори</vt:lpstr>
      <vt:lpstr>CSS Селектори демо</vt:lpstr>
      <vt:lpstr>Други css селектори</vt:lpstr>
      <vt:lpstr>Други Css селектори демо</vt:lpstr>
      <vt:lpstr>Css стойности</vt:lpstr>
      <vt:lpstr>Css стойности за цвят</vt:lpstr>
      <vt:lpstr>CSS Цветове Демо</vt:lpstr>
      <vt:lpstr>CSS РАЗМЕРИ НА ЕЛЕМЕНТИТЕ</vt:lpstr>
      <vt:lpstr>Box модел</vt:lpstr>
      <vt:lpstr>CSS Размери Демо</vt:lpstr>
      <vt:lpstr>CSS за стилизиране на текст</vt:lpstr>
      <vt:lpstr>CSS оформяне на текст ДЕмо</vt:lpstr>
      <vt:lpstr>Css за фон</vt:lpstr>
      <vt:lpstr>CSS за фон демо</vt:lpstr>
      <vt:lpstr>Прозрачност на елементите</vt:lpstr>
      <vt:lpstr>Прозрачност демонстрация</vt:lpstr>
      <vt:lpstr>Задача CSS</vt:lpstr>
      <vt:lpstr>Височина и ширина на елементите</vt:lpstr>
      <vt:lpstr>Css Височина и ширина ДЕМО</vt:lpstr>
      <vt:lpstr>Css Overflow</vt:lpstr>
      <vt:lpstr>CSS display</vt:lpstr>
      <vt:lpstr>CSS display</vt:lpstr>
      <vt:lpstr>Css Display ДЕмо</vt:lpstr>
      <vt:lpstr>Css visibility</vt:lpstr>
      <vt:lpstr>CSS Позициониране</vt:lpstr>
      <vt:lpstr>CSS Floating</vt:lpstr>
      <vt:lpstr>CSS Floating демо</vt:lpstr>
      <vt:lpstr>въпроси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147</cp:revision>
  <dcterms:created xsi:type="dcterms:W3CDTF">2014-11-12T17:31:31Z</dcterms:created>
  <dcterms:modified xsi:type="dcterms:W3CDTF">2014-11-16T15:11:40Z</dcterms:modified>
</cp:coreProperties>
</file>