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новинарски сайт</a:t>
            </a:r>
            <a:br>
              <a:rPr lang="bg-BG" dirty="0" smtClean="0"/>
            </a:br>
            <a:endParaRPr lang="en-US" sz="32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2400" b="1" dirty="0"/>
              <a:t>Упражнение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Разширете функционалността на новинарския сайт като добавите функционалност за търсена на новини по </a:t>
            </a:r>
            <a:r>
              <a:rPr lang="bg-BG" dirty="0" err="1" smtClean="0"/>
              <a:t>заглвавие</a:t>
            </a:r>
            <a:endParaRPr lang="bg-BG" dirty="0" smtClean="0"/>
          </a:p>
          <a:p>
            <a:r>
              <a:rPr lang="bg-BG" dirty="0" smtClean="0"/>
              <a:t>Направете форма за регистрация на потребители в сайта</a:t>
            </a:r>
          </a:p>
          <a:p>
            <a:r>
              <a:rPr lang="bg-BG" dirty="0" smtClean="0"/>
              <a:t>Направете форма за логване на потребители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Като използвате идеите на новинарския сайт направете сайт за продажба на коли</a:t>
            </a:r>
          </a:p>
          <a:p>
            <a:r>
              <a:rPr lang="bg-BG" dirty="0" smtClean="0"/>
              <a:t>Всяка кола трябва да има цена, описание, цвят, град и снимка</a:t>
            </a:r>
          </a:p>
          <a:p>
            <a:r>
              <a:rPr lang="bg-BG" dirty="0" smtClean="0"/>
              <a:t>Колите трябва да имат категории (леки коли, джипове и др.)</a:t>
            </a:r>
          </a:p>
          <a:p>
            <a:r>
              <a:rPr lang="bg-BG" dirty="0" smtClean="0"/>
              <a:t>Сайта трябва да поддържа тъ</a:t>
            </a:r>
            <a:r>
              <a:rPr lang="bg-BG" dirty="0"/>
              <a:t>р</a:t>
            </a:r>
            <a:r>
              <a:rPr lang="bg-BG" dirty="0" smtClean="0"/>
              <a:t>сене по описанието на колата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69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3316</TotalTime>
  <Words>83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Създаване на новинарски сайт </vt:lpstr>
      <vt:lpstr>Задача</vt:lpstr>
      <vt:lpstr>Задача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</cp:lastModifiedBy>
  <cp:revision>610</cp:revision>
  <dcterms:created xsi:type="dcterms:W3CDTF">2014-11-26T08:53:06Z</dcterms:created>
  <dcterms:modified xsi:type="dcterms:W3CDTF">2015-01-20T19:31:27Z</dcterms:modified>
</cp:coreProperties>
</file>