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C3B86-2742-46E2-A44D-1FAB0C668C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30D93-4D97-4061-AFAB-76237FB5A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5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67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8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73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2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4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5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c/refman/5.1/en/alter-table-example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r>
              <a:rPr lang="bg-BG" dirty="0" smtClean="0"/>
              <a:t>ВЪВЕДЕНИЕ В </a:t>
            </a:r>
            <a:r>
              <a:rPr lang="en-US" dirty="0" err="1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Въвеждане на информация в таблици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Въвеждането на информация става чрез командата </a:t>
            </a:r>
            <a:r>
              <a:rPr lang="en-US" dirty="0" smtClean="0"/>
              <a:t>insert</a:t>
            </a:r>
          </a:p>
          <a:p>
            <a:r>
              <a:rPr lang="bg-BG" dirty="0" smtClean="0"/>
              <a:t>Можем да въвеждаме множество колони едновременно</a:t>
            </a:r>
          </a:p>
          <a:p>
            <a:r>
              <a:rPr lang="bg-BG" dirty="0" smtClean="0"/>
              <a:t>Ако при въвеждане се нарушава заложено правило на таблицата заявката не се изпълнява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0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информация в </a:t>
            </a:r>
            <a:r>
              <a:rPr lang="bg-BG" dirty="0" smtClean="0"/>
              <a:t>таблици</a:t>
            </a:r>
            <a:r>
              <a:rPr lang="en-US" dirty="0" smtClean="0"/>
              <a:t> demo</a:t>
            </a:r>
            <a:endParaRPr lang="en-US" dirty="0"/>
          </a:p>
        </p:txBody>
      </p:sp>
      <p:pic>
        <p:nvPicPr>
          <p:cNvPr id="3074" name="Picture 2" descr="https://www.udemy.com/blog/wp-content/uploads/2014/05/bigstock-D-Database-Saving-Data-In-Tab-42793819-300x1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959" y="2214694"/>
            <a:ext cx="7116082" cy="355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962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Промяна на информацията в таблица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Промяната на информацията става с командата </a:t>
            </a:r>
            <a:r>
              <a:rPr lang="en-US" dirty="0" smtClean="0"/>
              <a:t>update</a:t>
            </a:r>
          </a:p>
          <a:p>
            <a:r>
              <a:rPr lang="bg-BG" dirty="0" smtClean="0"/>
              <a:t>Промяната не трябва да нарушава правило на таблицата</a:t>
            </a:r>
          </a:p>
          <a:p>
            <a:r>
              <a:rPr lang="bg-BG" dirty="0" smtClean="0"/>
              <a:t>Възможна е употребата на клауза </a:t>
            </a:r>
            <a:r>
              <a:rPr lang="en-US" dirty="0" smtClean="0"/>
              <a:t>where </a:t>
            </a:r>
            <a:r>
              <a:rPr lang="bg-BG" dirty="0" smtClean="0"/>
              <a:t>която да оказва точно кои елементи ще се променят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0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информацията в </a:t>
            </a:r>
            <a:r>
              <a:rPr lang="bg-BG" dirty="0" smtClean="0"/>
              <a:t>таблица демо</a:t>
            </a:r>
            <a:endParaRPr lang="en-US" dirty="0"/>
          </a:p>
        </p:txBody>
      </p:sp>
      <p:pic>
        <p:nvPicPr>
          <p:cNvPr id="5122" name="Picture 2" descr="http://blog.woodylabs.com/wp-content/uploads/2010/12/sql-full-to-sql-compa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959" y="2214694"/>
            <a:ext cx="4068082" cy="406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910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728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Създайте 3 таблици за магазин за автомобили на старо както следва:</a:t>
            </a:r>
          </a:p>
          <a:p>
            <a:pPr marL="0" indent="0">
              <a:buNone/>
            </a:pPr>
            <a:r>
              <a:rPr lang="bg-BG" dirty="0" smtClean="0"/>
              <a:t>1) </a:t>
            </a:r>
            <a:r>
              <a:rPr lang="en-US" b="1" dirty="0" smtClean="0"/>
              <a:t>Brands</a:t>
            </a:r>
            <a:r>
              <a:rPr lang="en-US" dirty="0" smtClean="0"/>
              <a:t> </a:t>
            </a:r>
            <a:r>
              <a:rPr lang="bg-BG" dirty="0" smtClean="0"/>
              <a:t>с колони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err="1" smtClean="0"/>
              <a:t>Brandid</a:t>
            </a:r>
            <a:r>
              <a:rPr lang="en-US" dirty="0" smtClean="0"/>
              <a:t>, Name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2) </a:t>
            </a:r>
            <a:r>
              <a:rPr lang="en-US" b="1" dirty="0" smtClean="0"/>
              <a:t>Regions</a:t>
            </a:r>
            <a:r>
              <a:rPr lang="bg-BG" dirty="0" smtClean="0"/>
              <a:t> с колони</a:t>
            </a:r>
            <a:r>
              <a:rPr lang="en-US" dirty="0" smtClean="0"/>
              <a:t>: </a:t>
            </a:r>
            <a:r>
              <a:rPr lang="en-US" dirty="0" err="1" smtClean="0"/>
              <a:t>Regionid</a:t>
            </a:r>
            <a:r>
              <a:rPr lang="en-US" dirty="0" smtClean="0"/>
              <a:t>, Name, Country</a:t>
            </a:r>
          </a:p>
          <a:p>
            <a:pPr marL="0" indent="0">
              <a:buNone/>
            </a:pPr>
            <a:r>
              <a:rPr lang="bg-BG" dirty="0" smtClean="0"/>
              <a:t>3) </a:t>
            </a:r>
            <a:r>
              <a:rPr lang="en-US" b="1" dirty="0" smtClean="0"/>
              <a:t>Cars</a:t>
            </a:r>
            <a:r>
              <a:rPr lang="en-US" dirty="0" smtClean="0"/>
              <a:t> </a:t>
            </a:r>
            <a:r>
              <a:rPr lang="bg-BG" dirty="0" smtClean="0"/>
              <a:t>с колони: </a:t>
            </a:r>
            <a:r>
              <a:rPr lang="en-US" dirty="0" err="1" smtClean="0"/>
              <a:t>carid</a:t>
            </a:r>
            <a:r>
              <a:rPr lang="bg-BG" dirty="0" smtClean="0"/>
              <a:t>, </a:t>
            </a:r>
            <a:r>
              <a:rPr lang="en-US" dirty="0" smtClean="0"/>
              <a:t>color, year, </a:t>
            </a:r>
            <a:r>
              <a:rPr lang="en-US" dirty="0" err="1" smtClean="0"/>
              <a:t>brandid</a:t>
            </a:r>
            <a:r>
              <a:rPr lang="en-US" dirty="0" smtClean="0"/>
              <a:t>, </a:t>
            </a:r>
            <a:r>
              <a:rPr lang="en-US" dirty="0" err="1" smtClean="0"/>
              <a:t>regionid</a:t>
            </a:r>
            <a:endParaRPr lang="en-US" dirty="0" smtClean="0"/>
          </a:p>
          <a:p>
            <a:pPr marL="0" indent="0">
              <a:buNone/>
            </a:pPr>
            <a:r>
              <a:rPr lang="bg-BG" dirty="0" smtClean="0"/>
              <a:t>Създайте нужните връзки между таблиците. </a:t>
            </a:r>
          </a:p>
          <a:p>
            <a:pPr marL="0" indent="0">
              <a:buNone/>
            </a:pPr>
            <a:r>
              <a:rPr lang="bg-BG" dirty="0" smtClean="0"/>
              <a:t>Въведете по 3 елемента във всяка таблица с помощта на заявка</a:t>
            </a:r>
          </a:p>
          <a:p>
            <a:pPr marL="0" indent="0">
              <a:buNone/>
            </a:pPr>
            <a:r>
              <a:rPr lang="bg-BG" dirty="0" smtClean="0"/>
              <a:t>Променете 2 от тях с помощта на заявка</a:t>
            </a:r>
            <a:endParaRPr lang="en-US" dirty="0" smtClean="0"/>
          </a:p>
          <a:p>
            <a:pPr marL="457200" indent="-457200">
              <a:buAutoNum type="arabicParenR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33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Селектиране на данни от т</a:t>
            </a:r>
            <a:r>
              <a:rPr lang="en-US" dirty="0" smtClean="0"/>
              <a:t>a</a:t>
            </a:r>
            <a:r>
              <a:rPr lang="bg-BG" dirty="0" smtClean="0"/>
              <a:t>блица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За извеждане на информация от таблица се използва командата </a:t>
            </a:r>
            <a:r>
              <a:rPr lang="en-US" dirty="0" smtClean="0"/>
              <a:t>select</a:t>
            </a:r>
          </a:p>
          <a:p>
            <a:r>
              <a:rPr lang="en-US" dirty="0" smtClean="0"/>
              <a:t>Select </a:t>
            </a:r>
            <a:r>
              <a:rPr lang="bg-BG" dirty="0" smtClean="0"/>
              <a:t>може да се използва с </a:t>
            </a:r>
            <a:r>
              <a:rPr lang="en-US" dirty="0" smtClean="0"/>
              <a:t>where </a:t>
            </a:r>
            <a:r>
              <a:rPr lang="bg-BG" dirty="0" smtClean="0"/>
              <a:t>клауза</a:t>
            </a:r>
          </a:p>
          <a:p>
            <a:r>
              <a:rPr lang="bg-BG" dirty="0" smtClean="0"/>
              <a:t>Операцията </a:t>
            </a:r>
            <a:r>
              <a:rPr lang="en-US" dirty="0" smtClean="0"/>
              <a:t>select </a:t>
            </a:r>
            <a:r>
              <a:rPr lang="bg-BG" dirty="0" smtClean="0"/>
              <a:t>може да върне множество резултати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70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bg-BG" dirty="0"/>
              <a:t>Селектиране на данни от т</a:t>
            </a:r>
            <a:r>
              <a:rPr lang="en-US" dirty="0"/>
              <a:t>a</a:t>
            </a:r>
            <a:r>
              <a:rPr lang="bg-BG" dirty="0" smtClean="0"/>
              <a:t>блица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6146" name="Picture 2" descr="http://www.toadworld.com/cfs-file.ashx/__key/communityserver-blogs-components-weblogfiles/00-00-00-00-57/jeffblog051710_2D00_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753" y="2214694"/>
            <a:ext cx="7532493" cy="41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8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Възможности на </a:t>
            </a:r>
            <a:r>
              <a:rPr lang="en-US" dirty="0" smtClean="0"/>
              <a:t>where </a:t>
            </a:r>
            <a:r>
              <a:rPr lang="bg-BG" dirty="0" smtClean="0"/>
              <a:t>клаузата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Може да включваме логическо </a:t>
            </a:r>
            <a:r>
              <a:rPr lang="bg-BG" dirty="0"/>
              <a:t>и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dirty="0" smtClean="0"/>
              <a:t>where </a:t>
            </a:r>
            <a:r>
              <a:rPr lang="bg-BG" dirty="0" smtClean="0"/>
              <a:t>клаузата</a:t>
            </a:r>
          </a:p>
          <a:p>
            <a:r>
              <a:rPr lang="bg-BG" dirty="0"/>
              <a:t>Може да включваме логическо </a:t>
            </a:r>
            <a:r>
              <a:rPr lang="bg-BG" dirty="0" smtClean="0"/>
              <a:t>или в </a:t>
            </a:r>
            <a:r>
              <a:rPr lang="en-US" dirty="0"/>
              <a:t>where </a:t>
            </a:r>
            <a:r>
              <a:rPr lang="bg-BG" dirty="0" smtClean="0"/>
              <a:t>клаузата</a:t>
            </a:r>
          </a:p>
          <a:p>
            <a:r>
              <a:rPr lang="bg-BG" dirty="0" smtClean="0"/>
              <a:t>Може да включваме логическо не в </a:t>
            </a:r>
            <a:r>
              <a:rPr lang="en-US" dirty="0" smtClean="0"/>
              <a:t>where </a:t>
            </a:r>
            <a:r>
              <a:rPr lang="bg-BG" dirty="0" err="1" smtClean="0"/>
              <a:t>калузата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20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Възможности на </a:t>
            </a:r>
            <a:r>
              <a:rPr lang="en-US" dirty="0"/>
              <a:t>where </a:t>
            </a:r>
            <a:r>
              <a:rPr lang="bg-BG" dirty="0" smtClean="0"/>
              <a:t>клаузата демо</a:t>
            </a:r>
            <a:endParaRPr lang="en-US" dirty="0"/>
          </a:p>
        </p:txBody>
      </p:sp>
      <p:pic>
        <p:nvPicPr>
          <p:cNvPr id="7170" name="Picture 2" descr="http://mertkanelpeze.com/wp-content/uploads/2012/03/where-are-you-productive-300x1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44" y="2214694"/>
            <a:ext cx="5722711" cy="379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183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b="1" dirty="0" smtClean="0"/>
              <a:t>like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bg-BG" dirty="0" smtClean="0"/>
              <a:t>клауза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err="1" smtClean="0"/>
              <a:t>КОгато</a:t>
            </a:r>
            <a:r>
              <a:rPr lang="bg-BG" dirty="0" smtClean="0"/>
              <a:t> работим с бази данни често ни се налага да проверим дали текст съдържа определена дума или поредица от символи</a:t>
            </a:r>
          </a:p>
          <a:p>
            <a:r>
              <a:rPr lang="bg-BG" dirty="0" smtClean="0"/>
              <a:t>Проверката дали текст съдържа поредица от символи става с помощта на </a:t>
            </a:r>
            <a:r>
              <a:rPr lang="en-US" dirty="0" smtClean="0"/>
              <a:t>like</a:t>
            </a:r>
          </a:p>
          <a:p>
            <a:r>
              <a:rPr lang="bg-BG" dirty="0" smtClean="0"/>
              <a:t>Когато съставяме </a:t>
            </a:r>
            <a:r>
              <a:rPr lang="en-US" dirty="0" smtClean="0"/>
              <a:t>where </a:t>
            </a:r>
            <a:r>
              <a:rPr lang="bg-BG" dirty="0" smtClean="0"/>
              <a:t>клауза с </a:t>
            </a:r>
            <a:r>
              <a:rPr lang="en-US" dirty="0" smtClean="0"/>
              <a:t>Like </a:t>
            </a:r>
            <a:r>
              <a:rPr lang="bg-BG" dirty="0" smtClean="0"/>
              <a:t>Може да проверим дали даден текст започва, завършва или съдържа определена поредица от символи с помощта на символа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5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Същност на базите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База данни означава количество информация организирана по начин по който компютърен език или програма може лесно да управлява тези данни</a:t>
            </a:r>
          </a:p>
          <a:p>
            <a:r>
              <a:rPr lang="bg-BG" dirty="0" smtClean="0"/>
              <a:t>Управляват информацията по-ефективно от програмен код</a:t>
            </a:r>
          </a:p>
          <a:p>
            <a:r>
              <a:rPr lang="bg-BG" dirty="0" smtClean="0"/>
              <a:t>Има много видове бази данни като най-разпространената за работа с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е </a:t>
            </a:r>
            <a:r>
              <a:rPr lang="en-US" dirty="0" err="1" smtClean="0"/>
              <a:t>mysql</a:t>
            </a:r>
            <a:endParaRPr lang="bg-BG" dirty="0" smtClean="0"/>
          </a:p>
          <a:p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44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b="1" dirty="0"/>
              <a:t>like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bg-BG" dirty="0" smtClean="0"/>
              <a:t>клауза демо</a:t>
            </a:r>
            <a:endParaRPr lang="en-US" dirty="0"/>
          </a:p>
        </p:txBody>
      </p:sp>
      <p:pic>
        <p:nvPicPr>
          <p:cNvPr id="8194" name="Picture 2" descr="https://encrypted-tbn2.gstatic.com/images?q=tbn:ANd9GcQBcr2rZdNdVdb0XnVU7ErLmSru5y04D1DdWgIpiogyZcewyFXf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42" y="2214694"/>
            <a:ext cx="4712516" cy="352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861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Подреждане на резултатите от заявка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Подреждането на данните става по определена колона с помощта на </a:t>
            </a:r>
            <a:r>
              <a:rPr lang="en-US" dirty="0" smtClean="0"/>
              <a:t>order by</a:t>
            </a:r>
          </a:p>
          <a:p>
            <a:r>
              <a:rPr lang="bg-BG" dirty="0" smtClean="0"/>
              <a:t>Резултатите могат да се подредят както в низходящ така и възходящ ред</a:t>
            </a:r>
          </a:p>
          <a:p>
            <a:r>
              <a:rPr lang="en-US" dirty="0" smtClean="0"/>
              <a:t>Order by </a:t>
            </a:r>
            <a:r>
              <a:rPr lang="bg-BG" dirty="0" smtClean="0"/>
              <a:t>заема място след </a:t>
            </a:r>
            <a:r>
              <a:rPr lang="en-US" dirty="0" smtClean="0"/>
              <a:t>where </a:t>
            </a:r>
            <a:r>
              <a:rPr lang="bg-BG" dirty="0" smtClean="0"/>
              <a:t> в заявката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55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Използвайте базата данни </a:t>
            </a:r>
            <a:r>
              <a:rPr lang="en-US" dirty="0" smtClean="0"/>
              <a:t>world </a:t>
            </a:r>
            <a:r>
              <a:rPr lang="bg-BG" dirty="0" smtClean="0"/>
              <a:t>И направете заявка която извежда всички страни които се намират в </a:t>
            </a:r>
            <a:r>
              <a:rPr lang="bg-BG" dirty="0" err="1" smtClean="0"/>
              <a:t>азия</a:t>
            </a:r>
            <a:r>
              <a:rPr lang="bg-BG" dirty="0" smtClean="0"/>
              <a:t> или южна </a:t>
            </a:r>
            <a:r>
              <a:rPr lang="bg-BG" dirty="0" err="1" smtClean="0"/>
              <a:t>америка</a:t>
            </a:r>
            <a:r>
              <a:rPr lang="bg-BG" dirty="0" smtClean="0"/>
              <a:t> и имат площ по-малка от </a:t>
            </a:r>
            <a:r>
              <a:rPr lang="en-US" dirty="0" smtClean="0"/>
              <a:t>1</a:t>
            </a:r>
            <a:r>
              <a:rPr lang="bg-BG" dirty="0" smtClean="0"/>
              <a:t>3</a:t>
            </a:r>
            <a:r>
              <a:rPr lang="en-US" dirty="0" smtClean="0"/>
              <a:t>000</a:t>
            </a:r>
            <a:r>
              <a:rPr lang="bg-BG" dirty="0" smtClean="0"/>
              <a:t> км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02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9218" name="Picture 2" descr="http://allpropackingandmoving.com/wp-content/uploads/2014/06/ask-the-right-questio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232" y="2214694"/>
            <a:ext cx="3861536" cy="38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88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ВИдове</a:t>
            </a:r>
            <a:r>
              <a:rPr lang="bg-BG" dirty="0" smtClean="0"/>
              <a:t> бази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Йерархични (дървета)</a:t>
            </a:r>
          </a:p>
          <a:p>
            <a:r>
              <a:rPr lang="bg-BG" dirty="0" smtClean="0"/>
              <a:t>Мрежови (графи)</a:t>
            </a:r>
          </a:p>
          <a:p>
            <a:r>
              <a:rPr lang="bg-BG" dirty="0" smtClean="0"/>
              <a:t>Релационни</a:t>
            </a:r>
            <a:r>
              <a:rPr lang="en-US" dirty="0" smtClean="0"/>
              <a:t> (</a:t>
            </a:r>
            <a:r>
              <a:rPr lang="bg-BG" dirty="0" smtClean="0"/>
              <a:t>таблица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bg-BG" dirty="0" smtClean="0"/>
              <a:t>Обектно ориентирани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5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</a:t>
            </a:r>
            <a:r>
              <a:rPr lang="bg-BG" dirty="0" smtClean="0"/>
              <a:t>база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Релационна база данни</a:t>
            </a:r>
          </a:p>
          <a:p>
            <a:r>
              <a:rPr lang="bg-BG" dirty="0" smtClean="0"/>
              <a:t>Данните се съхраняват в таблици като могат да имат връзки помежду си</a:t>
            </a:r>
          </a:p>
          <a:p>
            <a:r>
              <a:rPr lang="bg-BG" dirty="0" smtClean="0"/>
              <a:t>Стандартизиран език за работа с бази данни </a:t>
            </a:r>
            <a:r>
              <a:rPr lang="en-US" dirty="0" err="1" smtClean="0"/>
              <a:t>sql</a:t>
            </a:r>
            <a:endParaRPr lang="en-US" dirty="0" smtClean="0"/>
          </a:p>
          <a:p>
            <a:r>
              <a:rPr lang="bg-BG" dirty="0" smtClean="0"/>
              <a:t>За създаване на бази и таблици и както за изпълнение на заявки използваме </a:t>
            </a:r>
            <a:r>
              <a:rPr lang="en-US" dirty="0" err="1" smtClean="0"/>
              <a:t>Phpmyadmin</a:t>
            </a:r>
            <a:r>
              <a:rPr lang="en-US" dirty="0" smtClean="0"/>
              <a:t> </a:t>
            </a:r>
            <a:r>
              <a:rPr lang="bg-BG" dirty="0" smtClean="0"/>
              <a:t>вграден в </a:t>
            </a:r>
            <a:r>
              <a:rPr lang="en-US" dirty="0" smtClean="0"/>
              <a:t>XAMPP</a:t>
            </a:r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10893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</a:t>
            </a:r>
            <a:r>
              <a:rPr lang="bg-BG" dirty="0"/>
              <a:t>база </a:t>
            </a:r>
            <a:r>
              <a:rPr lang="bg-BG" dirty="0" smtClean="0"/>
              <a:t>данни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://www.arvixe.com/images/landing_pages/mysql_hos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388" y="2223402"/>
            <a:ext cx="4721224" cy="472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11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бази и таблици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Характерно за таблиците в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bg-BG" dirty="0" smtClean="0"/>
              <a:t>е да имат </a:t>
            </a:r>
            <a:r>
              <a:rPr lang="en-US" dirty="0" smtClean="0"/>
              <a:t>primary key </a:t>
            </a:r>
            <a:r>
              <a:rPr lang="bg-BG" dirty="0" smtClean="0"/>
              <a:t>идентификатор, който се използва за </a:t>
            </a:r>
            <a:r>
              <a:rPr lang="en-US" dirty="0" smtClean="0"/>
              <a:t>id (</a:t>
            </a:r>
            <a:r>
              <a:rPr lang="bg-BG" dirty="0" smtClean="0"/>
              <a:t>ключ, уникална за елемента стойност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bg-BG" dirty="0" smtClean="0"/>
              <a:t>Връзките между таблиците се извършват с помощта на </a:t>
            </a:r>
            <a:r>
              <a:rPr lang="en-US" dirty="0" smtClean="0"/>
              <a:t>foreign key</a:t>
            </a:r>
            <a:r>
              <a:rPr lang="bg-BG" dirty="0"/>
              <a:t> </a:t>
            </a:r>
            <a:r>
              <a:rPr lang="bg-BG" dirty="0" smtClean="0"/>
              <a:t>(ключ към друга таблица)</a:t>
            </a:r>
          </a:p>
          <a:p>
            <a:r>
              <a:rPr lang="bg-BG" dirty="0" smtClean="0"/>
              <a:t>Колоните в дадена таблица имат тип в зависимост от данните които съхраняват</a:t>
            </a:r>
          </a:p>
          <a:p>
            <a:r>
              <a:rPr lang="bg-BG" dirty="0" smtClean="0"/>
              <a:t>Таблици могат да се създават както с програмен код така и с помощта на </a:t>
            </a:r>
            <a:r>
              <a:rPr lang="en-US" dirty="0" err="1" smtClean="0"/>
              <a:t>phpmyadmi</a:t>
            </a:r>
            <a:r>
              <a:rPr lang="bg-BG" dirty="0" smtClean="0"/>
              <a:t> (Или друг вид софтуер за работа с бази данни)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4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бази и </a:t>
            </a:r>
            <a:r>
              <a:rPr lang="bg-BG" dirty="0" smtClean="0"/>
              <a:t>таблици демо</a:t>
            </a:r>
            <a:endParaRPr lang="en-US" dirty="0"/>
          </a:p>
        </p:txBody>
      </p:sp>
      <p:pic>
        <p:nvPicPr>
          <p:cNvPr id="2050" name="Picture 2" descr="http://www.a2ftweaks.com/img/network-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818" y="2214694"/>
            <a:ext cx="3808363" cy="380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66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Редактиране на структурата на таблица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Редакцията става чрез командата </a:t>
            </a:r>
            <a:r>
              <a:rPr lang="en-US" dirty="0" smtClean="0"/>
              <a:t>alter</a:t>
            </a:r>
          </a:p>
          <a:p>
            <a:r>
              <a:rPr lang="bg-BG" dirty="0" smtClean="0"/>
              <a:t>При редакция на таблица не трябва да поставяме правило на което някои от редовете на таблицата не отговарят</a:t>
            </a:r>
          </a:p>
          <a:p>
            <a:r>
              <a:rPr lang="bg-BG" dirty="0" smtClean="0"/>
              <a:t>Често пъти редакцията на таблица е съпроводено с промяна на редовете</a:t>
            </a:r>
            <a:endParaRPr lang="en-US" dirty="0" smtClean="0"/>
          </a:p>
          <a:p>
            <a:r>
              <a:rPr lang="bg-BG" dirty="0" smtClean="0"/>
              <a:t>Пълна информация за редакция на структурата на таблици в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bg-BG" dirty="0" smtClean="0"/>
              <a:t>може да видите тук: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http://dev.mysql.com/doc/refman/5.1/en/alter-table-examples.html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структурата на </a:t>
            </a:r>
            <a:r>
              <a:rPr lang="bg-BG" dirty="0" smtClean="0"/>
              <a:t>таблица демо</a:t>
            </a:r>
            <a:endParaRPr lang="en-US" dirty="0"/>
          </a:p>
        </p:txBody>
      </p:sp>
      <p:pic>
        <p:nvPicPr>
          <p:cNvPr id="4098" name="Picture 2" descr="https://cdn4.iconfinder.com/data/icons/meBaze-Freebies/512/edit-no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02686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3279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2125</TotalTime>
  <Words>626</Words>
  <Application>Microsoft Office PowerPoint</Application>
  <PresentationFormat>Widescreen</PresentationFormat>
  <Paragraphs>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Tw Cen MT</vt:lpstr>
      <vt:lpstr>Droplet</vt:lpstr>
      <vt:lpstr>ВЪВЕДЕНИЕ В mysql</vt:lpstr>
      <vt:lpstr>Същност на базите данни</vt:lpstr>
      <vt:lpstr>ВИдове бази данни</vt:lpstr>
      <vt:lpstr>MYSQL база данни</vt:lpstr>
      <vt:lpstr>MYSQL база данни ДЕМО</vt:lpstr>
      <vt:lpstr>Създаване на бази и таблици</vt:lpstr>
      <vt:lpstr>Създаване на бази и таблици демо</vt:lpstr>
      <vt:lpstr>Редактиране на структурата на таблица</vt:lpstr>
      <vt:lpstr>Редактиране на структурата на таблица демо</vt:lpstr>
      <vt:lpstr>Въвеждане на информация в таблици</vt:lpstr>
      <vt:lpstr>Въвеждане на информация в таблици demo</vt:lpstr>
      <vt:lpstr>Промяна на информацията в таблица</vt:lpstr>
      <vt:lpstr>Промяна на информацията в таблица демо</vt:lpstr>
      <vt:lpstr>задача</vt:lpstr>
      <vt:lpstr>Селектиране на данни от тaблица</vt:lpstr>
      <vt:lpstr>Select Селектиране на данни от тaблица демо</vt:lpstr>
      <vt:lpstr>Възможности на where клаузата</vt:lpstr>
      <vt:lpstr>Възможности на where клаузата демо</vt:lpstr>
      <vt:lpstr>Използване на like в where клауза</vt:lpstr>
      <vt:lpstr>Използване на like в where клауза демо</vt:lpstr>
      <vt:lpstr>Подреждане на резултатите от заявка</vt:lpstr>
      <vt:lpstr>задача</vt:lpstr>
      <vt:lpstr>Въпроси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езика PHP</dc:title>
  <dc:creator>Georgi Bilyukov</dc:creator>
  <cp:lastModifiedBy>Georgi Bilyukov</cp:lastModifiedBy>
  <cp:revision>328</cp:revision>
  <dcterms:created xsi:type="dcterms:W3CDTF">2014-11-26T08:53:06Z</dcterms:created>
  <dcterms:modified xsi:type="dcterms:W3CDTF">2014-12-08T19:15:28Z</dcterms:modified>
</cp:coreProperties>
</file>