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upload.wikimedia.org/wikipedia/commons/c/c8/Bubble-sort-example-300px.gi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bg-BG" dirty="0" err="1" smtClean="0"/>
              <a:t>ОСнови</a:t>
            </a:r>
            <a:r>
              <a:rPr lang="bg-BG" dirty="0" smtClean="0"/>
              <a:t> на езика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20714" y="3886200"/>
            <a:ext cx="4320274" cy="1371599"/>
          </a:xfrm>
        </p:spPr>
        <p:txBody>
          <a:bodyPr/>
          <a:lstStyle/>
          <a:p>
            <a:r>
              <a:rPr lang="bg-BG" smtClean="0"/>
              <a:t>ЧАСТ </a:t>
            </a:r>
            <a:r>
              <a:rPr lang="bg-BG" smtClean="0"/>
              <a:t>трета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Обхождането на масиви се извършва с помощта на цикъла </a:t>
            </a:r>
            <a:r>
              <a:rPr lang="en-US" dirty="0" smtClean="0"/>
              <a:t>for</a:t>
            </a:r>
          </a:p>
          <a:p>
            <a:r>
              <a:rPr lang="bg-BG" dirty="0" smtClean="0"/>
              <a:t>В ТЯЛОТО НА ЦИКЪЛА СЕ ИЗВЪРШВАТ ОПЕРАЦИИ С ТЕКУЩИЯ ЕЛЕМЕНТ</a:t>
            </a:r>
          </a:p>
          <a:p>
            <a:r>
              <a:rPr lang="bg-BG" dirty="0" smtClean="0"/>
              <a:t>ИЗПОЛЗВА СЕ РАЗМЕРА НА МАСИВА ЗА УСЛОВИЕ НА ЦИКЪЛА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Обхождане на </a:t>
            </a:r>
            <a:r>
              <a:rPr lang="bg-BG" dirty="0" smtClean="0"/>
              <a:t>масиви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5122" name="Picture 2" descr="http://www.antennamagus.com/database/antennas/68/Yagi_loop_array-antenna_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88" y="2638152"/>
            <a:ext cx="3841024" cy="38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6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 помощта на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създайте масив с 6 елемента, които представляват произволни марки коли. Обходете масива и визуализирайте 6 параграфа, които съдържате текста „Искам да си купя …“ като на мястото на многоточието поставете всяка една от  марките.</a:t>
            </a:r>
          </a:p>
          <a:p>
            <a:r>
              <a:rPr lang="bg-BG" dirty="0" smtClean="0"/>
              <a:t>Изтрийте последния елемент от масива и го обходете отново. Този път визуализирайте 5 параграфа с текст „ще си купя …“ като на мястото на многоточието поставете съответната марка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Асоциативни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Освен числови индекси, ключовете към елементи</a:t>
            </a:r>
            <a:r>
              <a:rPr lang="en-US" dirty="0" err="1" smtClean="0"/>
              <a:t>te</a:t>
            </a:r>
            <a:r>
              <a:rPr lang="bg-BG" dirty="0" smtClean="0"/>
              <a:t> в масив могат да бъдат и стрингови низове</a:t>
            </a:r>
            <a:endParaRPr lang="en-US" dirty="0" smtClean="0"/>
          </a:p>
          <a:p>
            <a:r>
              <a:rPr lang="bg-BG" dirty="0" smtClean="0"/>
              <a:t>Двойките ключ/стойност могат да бъдат създадени при инициализацията на масива</a:t>
            </a:r>
          </a:p>
          <a:p>
            <a:r>
              <a:rPr lang="bg-BG" dirty="0" smtClean="0"/>
              <a:t>Ключове с определена стойност могат да бъдат добавяни </a:t>
            </a:r>
            <a:r>
              <a:rPr lang="bg-BG" dirty="0" err="1" smtClean="0"/>
              <a:t>ивтоматично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Асоциативни </a:t>
            </a:r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6146" name="Picture 2" descr="http://3.bp.blogspot.com/-4-QV_CdQGNU/Uq0wjHpskZI/AAAAAAAABPs/12pha-CmkTM/s1600/Basic+Tutorial+PHP+Multidimensional+Array+Function+Plus+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05" y="3025457"/>
            <a:ext cx="9878190" cy="214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Цикълът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Обхожда всеки един от елементите на масив</a:t>
            </a:r>
          </a:p>
          <a:p>
            <a:r>
              <a:rPr lang="bg-BG" dirty="0" smtClean="0"/>
              <a:t>Има 2 варианта на цикъла </a:t>
            </a:r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bg-BG" dirty="0" smtClean="0"/>
              <a:t>намира широко приложение в езикът </a:t>
            </a:r>
            <a:r>
              <a:rPr lang="en-US" dirty="0" err="1" smtClean="0"/>
              <a:t>Php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Цикълът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7170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27" y="2214694"/>
            <a:ext cx="8195945" cy="35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Алгоритми за сортиране</a:t>
            </a:r>
          </a:p>
          <a:p>
            <a:r>
              <a:rPr lang="bg-BG" dirty="0" smtClean="0"/>
              <a:t>Имплементиране на алгоритми</a:t>
            </a:r>
          </a:p>
          <a:p>
            <a:r>
              <a:rPr lang="bg-BG" dirty="0" smtClean="0"/>
              <a:t>Най-простият алгоритъм </a:t>
            </a:r>
            <a:r>
              <a:rPr lang="en-US" dirty="0" err="1" smtClean="0"/>
              <a:t>bubblesort</a:t>
            </a:r>
            <a:endParaRPr lang="en-US" dirty="0" smtClean="0"/>
          </a:p>
          <a:p>
            <a:r>
              <a:rPr lang="bg-BG" dirty="0" smtClean="0"/>
              <a:t>Визуализация </a:t>
            </a:r>
            <a:r>
              <a:rPr lang="bg-BG" dirty="0" smtClean="0">
                <a:hlinkClick r:id="rId2"/>
              </a:rPr>
              <a:t>ТУК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8194" name="Picture 2" descr="http://www.stoimen.com/blog/wp-content/uploads/2012/02/BubbleSortStep3ALighterElementStartstoBub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2214694"/>
            <a:ext cx="91725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за манипулация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Sort() –</a:t>
            </a:r>
            <a:r>
              <a:rPr lang="bg-BG" dirty="0" smtClean="0"/>
              <a:t> сортира масива по стойности</a:t>
            </a:r>
          </a:p>
          <a:p>
            <a:r>
              <a:rPr lang="en-US" dirty="0" err="1" smtClean="0"/>
              <a:t>Ksort</a:t>
            </a:r>
            <a:r>
              <a:rPr lang="en-US" dirty="0" smtClean="0"/>
              <a:t>() – </a:t>
            </a:r>
            <a:r>
              <a:rPr lang="bg-BG" dirty="0" smtClean="0"/>
              <a:t>сортира масива по ключове</a:t>
            </a:r>
            <a:endParaRPr lang="en-US" dirty="0" smtClean="0"/>
          </a:p>
          <a:p>
            <a:r>
              <a:rPr lang="en-US" dirty="0" smtClean="0"/>
              <a:t>Shuffle – </a:t>
            </a:r>
            <a:r>
              <a:rPr lang="bg-BG" dirty="0" smtClean="0"/>
              <a:t>размества елементите от масива на произволен принцип</a:t>
            </a:r>
          </a:p>
          <a:p>
            <a:r>
              <a:rPr lang="en-US" dirty="0" smtClean="0"/>
              <a:t>Implode – </a:t>
            </a:r>
            <a:r>
              <a:rPr lang="bg-BG" dirty="0" smtClean="0"/>
              <a:t>конкатенира всички стойности на масива, като поставя определен разделите между тях</a:t>
            </a:r>
          </a:p>
          <a:p>
            <a:r>
              <a:rPr lang="en-US" dirty="0" err="1" smtClean="0"/>
              <a:t>Isset</a:t>
            </a:r>
            <a:r>
              <a:rPr lang="en-US" dirty="0" smtClean="0"/>
              <a:t>() </a:t>
            </a:r>
            <a:r>
              <a:rPr lang="bg-BG" dirty="0" smtClean="0"/>
              <a:t>Проверява дали определен ключ в масива съществува</a:t>
            </a:r>
          </a:p>
          <a:p>
            <a:r>
              <a:rPr lang="en-US" dirty="0" err="1" smtClean="0"/>
              <a:t>array_merge</a:t>
            </a:r>
            <a:r>
              <a:rPr lang="en-US" dirty="0" smtClean="0"/>
              <a:t>() </a:t>
            </a:r>
            <a:r>
              <a:rPr lang="bg-BG" dirty="0" smtClean="0"/>
              <a:t>СЪБИРА 2 РАЗЛИЧНИ МАСИВА В ЕДИН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МАсиви</a:t>
            </a:r>
            <a:r>
              <a:rPr lang="bg-BG" dirty="0" smtClean="0"/>
              <a:t> в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Масивът представлява подреден списък</a:t>
            </a:r>
            <a:r>
              <a:rPr lang="en-US" dirty="0" smtClean="0"/>
              <a:t> </a:t>
            </a:r>
            <a:r>
              <a:rPr lang="bg-BG" dirty="0" smtClean="0"/>
              <a:t>от елементи</a:t>
            </a:r>
            <a:endParaRPr lang="en-US" dirty="0" smtClean="0"/>
          </a:p>
          <a:p>
            <a:r>
              <a:rPr lang="bg-BG" dirty="0" smtClean="0"/>
              <a:t>Масивът се съхранява в една променлива, но съдържа множество стойности</a:t>
            </a:r>
            <a:endParaRPr lang="en-US" dirty="0" smtClean="0"/>
          </a:p>
          <a:p>
            <a:r>
              <a:rPr lang="bg-BG" dirty="0" smtClean="0"/>
              <a:t>Инициализира се с </a:t>
            </a:r>
            <a:r>
              <a:rPr lang="en-US" dirty="0" smtClean="0"/>
              <a:t>array();</a:t>
            </a:r>
          </a:p>
          <a:p>
            <a:r>
              <a:rPr lang="bg-BG" dirty="0" smtClean="0"/>
              <a:t>Елементите се добавят динамично</a:t>
            </a:r>
          </a:p>
          <a:p>
            <a:r>
              <a:rPr lang="bg-BG" dirty="0" smtClean="0"/>
              <a:t>Достъпът до елементите се осъществява с индекс или ключ</a:t>
            </a:r>
          </a:p>
          <a:p>
            <a:r>
              <a:rPr lang="bg-BG" dirty="0" smtClean="0"/>
              <a:t>Индексите започват от 0</a:t>
            </a:r>
          </a:p>
          <a:p>
            <a:r>
              <a:rPr lang="bg-BG" dirty="0" smtClean="0"/>
              <a:t>От </a:t>
            </a:r>
            <a:r>
              <a:rPr lang="en-US" dirty="0" err="1" smtClean="0"/>
              <a:t>php</a:t>
            </a:r>
            <a:r>
              <a:rPr lang="en-US" dirty="0" smtClean="0"/>
              <a:t> 5.4 </a:t>
            </a:r>
            <a:r>
              <a:rPr lang="bg-BG" dirty="0" smtClean="0"/>
              <a:t>масивът може да се </a:t>
            </a:r>
            <a:r>
              <a:rPr lang="bg-BG" dirty="0" err="1" smtClean="0"/>
              <a:t>инциализира</a:t>
            </a:r>
            <a:r>
              <a:rPr lang="bg-BG" dirty="0" smtClean="0"/>
              <a:t> с квадратни скоби;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манипулация на </a:t>
            </a:r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9218" name="Picture 2" descr="http://4kmand4kj.global2.vic.edu.au/files/2013/08/Array-2-1o51v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05" y="2214694"/>
            <a:ext cx="6515190" cy="45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С помощта на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създайте асоциативен масив съдържащ 5 елемента, всеки от който с ключ - име на </a:t>
            </a:r>
            <a:r>
              <a:rPr lang="bg-BG" dirty="0" err="1" smtClean="0"/>
              <a:t>компания,и</a:t>
            </a:r>
            <a:r>
              <a:rPr lang="bg-BG" dirty="0" smtClean="0"/>
              <a:t> стойност </a:t>
            </a:r>
            <a:r>
              <a:rPr lang="en-US" dirty="0" smtClean="0"/>
              <a:t>web-site </a:t>
            </a:r>
            <a:r>
              <a:rPr lang="bg-BG" dirty="0" smtClean="0"/>
              <a:t>на компания. </a:t>
            </a:r>
          </a:p>
          <a:p>
            <a:pPr marL="0" indent="0">
              <a:buNone/>
            </a:pPr>
            <a:r>
              <a:rPr lang="bg-BG" dirty="0" smtClean="0"/>
              <a:t>С помощта на цикъла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bg-BG" dirty="0" smtClean="0"/>
              <a:t>генерирайте неподреден списък съдържащ линкове към сайтовете. Текстът на линковете трябва да бъде името на съответната компания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42" name="Picture 2" descr="http://www.pdp.org.au/sites/default/files/3D-Small-People-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789" y="2214694"/>
            <a:ext cx="8434421" cy="449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6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1026" name="Picture 2" descr="http://2.bp.blogspot.com/-v-dkON4gwhQ/U4cw77VA-2I/AAAAAAAABkI/RL1x8PGgt-U/s1600/Array+in+Java+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27" y="2214694"/>
            <a:ext cx="8504745" cy="30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Инициализация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Могат да се подават елементите на масива при инициализация</a:t>
            </a:r>
          </a:p>
          <a:p>
            <a:r>
              <a:rPr lang="bg-BG" dirty="0" smtClean="0"/>
              <a:t>Опит за достъп до несъществуващ елемент води до грешка в </a:t>
            </a:r>
            <a:r>
              <a:rPr lang="en-US" dirty="0" smtClean="0"/>
              <a:t>PHP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</a:t>
            </a:r>
            <a:r>
              <a:rPr lang="bg-BG" dirty="0" smtClean="0"/>
              <a:t>масиви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2050" name="Picture 2" descr="http://i.imgur.com/Zwhd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10" y="2214694"/>
            <a:ext cx="7925979" cy="424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за визуализация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съществуват функции за показване на информацията в масиви</a:t>
            </a:r>
          </a:p>
          <a:p>
            <a:r>
              <a:rPr lang="bg-BG" dirty="0" smtClean="0"/>
              <a:t>Тези функции се използват само за помощ на </a:t>
            </a:r>
            <a:r>
              <a:rPr lang="bg-BG" dirty="0" err="1" smtClean="0"/>
              <a:t>порограмистите</a:t>
            </a:r>
            <a:endParaRPr lang="bg-BG" dirty="0" smtClean="0"/>
          </a:p>
          <a:p>
            <a:r>
              <a:rPr lang="bg-BG" dirty="0" smtClean="0"/>
              <a:t>Не трябва да фигурират в работещи системи</a:t>
            </a:r>
          </a:p>
          <a:p>
            <a:r>
              <a:rPr lang="en-US" dirty="0" err="1" smtClean="0"/>
              <a:t>Print_r</a:t>
            </a:r>
            <a:endParaRPr lang="en-US" dirty="0" smtClean="0"/>
          </a:p>
          <a:p>
            <a:r>
              <a:rPr lang="en-US" dirty="0" err="1" smtClean="0"/>
              <a:t>Var_dump</a:t>
            </a:r>
            <a:r>
              <a:rPr lang="bg-BG" dirty="0" smtClean="0"/>
              <a:t> </a:t>
            </a:r>
          </a:p>
          <a:p>
            <a:r>
              <a:rPr lang="bg-BG" dirty="0" smtClean="0"/>
              <a:t>Функцията </a:t>
            </a:r>
            <a:r>
              <a:rPr lang="en-US" dirty="0" smtClean="0"/>
              <a:t>count </a:t>
            </a:r>
            <a:r>
              <a:rPr lang="bg-BG" dirty="0" smtClean="0"/>
              <a:t>връща Броя на елементите на масив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на </a:t>
            </a:r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3074" name="Picture 2" descr="http://www.hudsonatwell.co/wp-content/uploads/edd/2013/11/php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507296"/>
            <a:ext cx="10364451" cy="344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5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и премахване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Добавянето на елементи се осъществява посредством квадратни скоби или индекс в квадратни скоби -&gt; </a:t>
            </a:r>
            <a:r>
              <a:rPr lang="en-US" dirty="0"/>
              <a:t>$</a:t>
            </a:r>
            <a:r>
              <a:rPr lang="en-US" dirty="0" err="1" smtClean="0"/>
              <a:t>arr</a:t>
            </a:r>
            <a:r>
              <a:rPr lang="en-US" dirty="0" smtClean="0"/>
              <a:t>[] </a:t>
            </a:r>
            <a:r>
              <a:rPr lang="en-US" dirty="0"/>
              <a:t>= </a:t>
            </a:r>
            <a:r>
              <a:rPr lang="en-US" dirty="0" smtClean="0"/>
              <a:t>„</a:t>
            </a:r>
            <a:r>
              <a:rPr lang="bg-BG" dirty="0" smtClean="0"/>
              <a:t>2";  </a:t>
            </a:r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„</a:t>
            </a:r>
            <a:r>
              <a:rPr lang="bg-BG" dirty="0" smtClean="0"/>
              <a:t>2";</a:t>
            </a:r>
          </a:p>
          <a:p>
            <a:r>
              <a:rPr lang="bg-BG" dirty="0" smtClean="0"/>
              <a:t>Премахването на елементи (както и променливи) се осъществява посредством </a:t>
            </a:r>
            <a:r>
              <a:rPr lang="bg-BG" dirty="0" err="1" smtClean="0"/>
              <a:t>фунцкията</a:t>
            </a:r>
            <a:r>
              <a:rPr lang="bg-BG" dirty="0" smtClean="0"/>
              <a:t> </a:t>
            </a:r>
            <a:r>
              <a:rPr lang="en-US" dirty="0" smtClean="0"/>
              <a:t>unset()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и премахване на </a:t>
            </a:r>
            <a:r>
              <a:rPr lang="bg-BG" dirty="0" smtClean="0"/>
              <a:t>елементи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thumbs.dreamstime.com/z/add-remove-user-icon-set-icons-plus-minus-sign-icons-414867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30" y="2776811"/>
            <a:ext cx="3798739" cy="371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311</TotalTime>
  <Words>493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Droplet</vt:lpstr>
      <vt:lpstr>ОСнови на езика PHP</vt:lpstr>
      <vt:lpstr>МАсиви в PHP</vt:lpstr>
      <vt:lpstr>Масиви демо</vt:lpstr>
      <vt:lpstr>Инициализация на масиви</vt:lpstr>
      <vt:lpstr>Инициализация на масиви demo</vt:lpstr>
      <vt:lpstr>Функции за визуализация на масиви</vt:lpstr>
      <vt:lpstr>визуализация на масиви демо</vt:lpstr>
      <vt:lpstr>Добавяне и премахване на елементи</vt:lpstr>
      <vt:lpstr>Добавяне и премахване на елементи демо</vt:lpstr>
      <vt:lpstr>Обхождане на масиви</vt:lpstr>
      <vt:lpstr>Обхождане на масиви демо</vt:lpstr>
      <vt:lpstr>задача</vt:lpstr>
      <vt:lpstr>Асоциативни масиви</vt:lpstr>
      <vt:lpstr>Асоциативни масиви демо</vt:lpstr>
      <vt:lpstr>Цикълът foreach</vt:lpstr>
      <vt:lpstr>Цикълът foreach ДЕМо</vt:lpstr>
      <vt:lpstr>Сортиране на масиви</vt:lpstr>
      <vt:lpstr>Bubblesort ДЕМО</vt:lpstr>
      <vt:lpstr>Функции за манипулация на масиви</vt:lpstr>
      <vt:lpstr>Функции за манипулация на масиви ДЕМО</vt:lpstr>
      <vt:lpstr>Задача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75</cp:revision>
  <dcterms:created xsi:type="dcterms:W3CDTF">2014-11-26T08:53:06Z</dcterms:created>
  <dcterms:modified xsi:type="dcterms:W3CDTF">2014-11-30T08:28:07Z</dcterms:modified>
</cp:coreProperties>
</file>