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51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8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7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E57C33F-FC88-4120-B878-9148FF06A660}" type="datetimeFigureOut">
              <a:rPr lang="en-US" smtClean="0"/>
              <a:t>11/30/2014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BC65C4-7DAB-42CF-A14F-CE77A45B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/>
          <a:lstStyle/>
          <a:p>
            <a:r>
              <a:rPr lang="bg-BG" dirty="0" err="1" smtClean="0"/>
              <a:t>ОСнови</a:t>
            </a:r>
            <a:r>
              <a:rPr lang="bg-BG" dirty="0" smtClean="0"/>
              <a:t> на езика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120714" y="3886200"/>
            <a:ext cx="4320274" cy="1371599"/>
          </a:xfrm>
        </p:spPr>
        <p:txBody>
          <a:bodyPr/>
          <a:lstStyle/>
          <a:p>
            <a:r>
              <a:rPr lang="bg-BG" dirty="0" smtClean="0"/>
              <a:t>ЧАСТ </a:t>
            </a:r>
            <a:r>
              <a:rPr lang="bg-BG" dirty="0" smtClean="0"/>
              <a:t>четвърта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Многомерни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bg-BG" dirty="0" smtClean="0"/>
              <a:t>Елементите на масивите могат да бъдат други масиви</a:t>
            </a:r>
          </a:p>
          <a:p>
            <a:r>
              <a:rPr lang="bg-BG" dirty="0" smtClean="0"/>
              <a:t>Доста често се използва при работа с бази данни</a:t>
            </a:r>
          </a:p>
          <a:p>
            <a:r>
              <a:rPr lang="bg-BG" dirty="0" smtClean="0"/>
              <a:t>Обхождането става с вложени цикли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6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Многомерни </a:t>
            </a:r>
            <a:r>
              <a:rPr lang="bg-BG" dirty="0" smtClean="0"/>
              <a:t>масиви ДЕМО</a:t>
            </a:r>
            <a:endParaRPr lang="en-US" dirty="0"/>
          </a:p>
        </p:txBody>
      </p:sp>
      <p:pic>
        <p:nvPicPr>
          <p:cNvPr id="1026" name="Picture 2" descr="http://www.coolhealingzenblog.com/wp-content/uploads/2014/08/time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50" y="2214694"/>
            <a:ext cx="4085499" cy="408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1424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320</TotalTime>
  <Words>33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ОСнови на езика PHP</vt:lpstr>
      <vt:lpstr>Многомерни масиви</vt:lpstr>
      <vt:lpstr>Многомерни масиви ДЕМО</vt:lpstr>
    </vt:vector>
  </TitlesOfParts>
  <Company>Hedgehog Development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езика PHP</dc:title>
  <dc:creator>Georgi Bilyukov</dc:creator>
  <cp:lastModifiedBy>Georgi Bilyukov</cp:lastModifiedBy>
  <cp:revision>82</cp:revision>
  <dcterms:created xsi:type="dcterms:W3CDTF">2014-11-26T08:53:06Z</dcterms:created>
  <dcterms:modified xsi:type="dcterms:W3CDTF">2014-11-30T08:37:27Z</dcterms:modified>
</cp:coreProperties>
</file>