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new_element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Подредени </a:t>
            </a:r>
            <a:r>
              <a:rPr lang="bg-BG" dirty="0"/>
              <a:t>листове </a:t>
            </a:r>
            <a:r>
              <a:rPr lang="it-IT" noProof="1"/>
              <a:t>&lt;ol</a:t>
            </a:r>
            <a:r>
              <a:rPr lang="bg-BG" noProof="1" smtClean="0"/>
              <a:t>&gt;, &lt;</a:t>
            </a:r>
            <a:r>
              <a:rPr lang="en-US" noProof="1" smtClean="0"/>
              <a:t>li</a:t>
            </a:r>
            <a:r>
              <a:rPr lang="bg-BG" noProof="1" smtClean="0"/>
              <a:t>&gt;</a:t>
            </a:r>
            <a:endParaRPr lang="en-US" noProof="1" smtClean="0"/>
          </a:p>
          <a:p>
            <a:r>
              <a:rPr lang="bg-BG" noProof="1" smtClean="0"/>
              <a:t>Неподредени листове &lt;</a:t>
            </a:r>
            <a:r>
              <a:rPr lang="en-US" noProof="1" smtClean="0"/>
              <a:t>ul</a:t>
            </a:r>
            <a:r>
              <a:rPr lang="bg-BG" noProof="1" smtClean="0"/>
              <a:t>&gt;</a:t>
            </a:r>
            <a:r>
              <a:rPr lang="en-US" noProof="1" smtClean="0"/>
              <a:t>, &lt;li&gt;</a:t>
            </a:r>
          </a:p>
          <a:p>
            <a:r>
              <a:rPr lang="bg-BG" noProof="1" smtClean="0"/>
              <a:t>Дефиниционни листове &lt;</a:t>
            </a:r>
            <a:r>
              <a:rPr lang="en-US" noProof="1" smtClean="0"/>
              <a:t>dl</a:t>
            </a:r>
            <a:r>
              <a:rPr lang="bg-BG" noProof="1" smtClean="0"/>
              <a:t>&gt;</a:t>
            </a:r>
            <a:r>
              <a:rPr lang="en-US" noProof="1" smtClean="0"/>
              <a:t>, &lt;dt&gt;, &lt;dd&gt;</a:t>
            </a:r>
          </a:p>
          <a:p>
            <a:r>
              <a:rPr lang="bg-BG" noProof="1" smtClean="0"/>
              <a:t>Текстово поле </a:t>
            </a:r>
            <a:r>
              <a:rPr lang="en-US" dirty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533" y="190150"/>
            <a:ext cx="9984884" cy="74072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westciv.com/style_master/academy/hands_on_tutorial/images/containment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1" y="1210446"/>
            <a:ext cx="5858048" cy="50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Части на таблицата</a:t>
            </a:r>
          </a:p>
          <a:p>
            <a:r>
              <a:rPr lang="bg-BG" dirty="0" smtClean="0"/>
              <a:t>Редове и колони</a:t>
            </a:r>
          </a:p>
          <a:p>
            <a:r>
              <a:rPr lang="bg-BG" dirty="0" smtClean="0"/>
              <a:t>Атрибути за таблица</a:t>
            </a:r>
          </a:p>
          <a:p>
            <a:r>
              <a:rPr lang="bg-BG" dirty="0" smtClean="0"/>
              <a:t>Избягвайте да използвате таблица, за да оформяте структурата на страницата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25" y="124247"/>
            <a:ext cx="10364451" cy="798391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таблици демо</a:t>
            </a:r>
            <a:endParaRPr lang="en-US" dirty="0"/>
          </a:p>
        </p:txBody>
      </p:sp>
      <p:pic>
        <p:nvPicPr>
          <p:cNvPr id="1026" name="Picture 2" descr="http://content.w3avenue.com/2008/components/cover-your-tables-with-tablecloth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18" y="1229496"/>
            <a:ext cx="10375558" cy="51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3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577"/>
            <a:ext cx="10364451" cy="839580"/>
          </a:xfrm>
        </p:spPr>
        <p:txBody>
          <a:bodyPr/>
          <a:lstStyle/>
          <a:p>
            <a:r>
              <a:rPr lang="bg-BG" dirty="0" smtClean="0"/>
              <a:t>Семантична структура на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6" y="1079157"/>
            <a:ext cx="8996345" cy="55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21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smtClean="0"/>
              <a:t>Спазвайки семантичната структура на </a:t>
            </a:r>
            <a:r>
              <a:rPr lang="en-US" dirty="0" smtClean="0"/>
              <a:t>HTML</a:t>
            </a:r>
            <a:r>
              <a:rPr lang="bg-BG" dirty="0" smtClean="0"/>
              <a:t>, създайте страница която ви описва.</a:t>
            </a:r>
          </a:p>
          <a:p>
            <a:pPr marL="0" indent="0">
              <a:buNone/>
            </a:pPr>
            <a:r>
              <a:rPr lang="bg-BG" dirty="0" smtClean="0"/>
              <a:t>Страницата трябва да съдържа:</a:t>
            </a:r>
          </a:p>
          <a:p>
            <a:pPr marL="457200" indent="-457200">
              <a:buAutoNum type="arabicParenR"/>
            </a:pPr>
            <a:r>
              <a:rPr lang="bg-BG" dirty="0" smtClean="0"/>
              <a:t>Заглави съдържащо името ви</a:t>
            </a:r>
          </a:p>
          <a:p>
            <a:pPr marL="457200" indent="-457200">
              <a:buAutoNum type="arabicParenR"/>
            </a:pPr>
            <a:r>
              <a:rPr lang="bg-BG" dirty="0" smtClean="0"/>
              <a:t>Ваша снимка по избор</a:t>
            </a:r>
          </a:p>
          <a:p>
            <a:pPr marL="457200" indent="-457200">
              <a:buAutoNum type="arabicParenR"/>
            </a:pPr>
            <a:r>
              <a:rPr lang="bg-BG" dirty="0" smtClean="0"/>
              <a:t>Кратко описание или история за вас, историята трябва да има подзаглавие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Подреден списък с нещата, които обичате да правите в свободното си време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Линк към любима ваша страница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Неподреден списък с любимите ви ястия</a:t>
            </a:r>
          </a:p>
          <a:p>
            <a:pPr marL="457200" indent="-457200">
              <a:buAutoNum type="arabicParenR"/>
            </a:pPr>
            <a:r>
              <a:rPr lang="bg-BG" dirty="0" smtClean="0"/>
              <a:t>Място за попълване на коментари</a:t>
            </a:r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крачка напред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hTML</a:t>
            </a:r>
            <a:r>
              <a:rPr lang="en-US" dirty="0" smtClean="0"/>
              <a:t> 5 </a:t>
            </a:r>
            <a:r>
              <a:rPr lang="bg-BG" dirty="0" smtClean="0"/>
              <a:t>разполага с тагове, които определят разположението на частите от сайта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&lt;Section&gt;</a:t>
            </a:r>
            <a:endParaRPr lang="bg-BG" dirty="0" smtClean="0"/>
          </a:p>
          <a:p>
            <a:r>
              <a:rPr lang="en-US" dirty="0" smtClean="0"/>
              <a:t>&lt;aside&gt;</a:t>
            </a:r>
          </a:p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&lt;footer&gt;</a:t>
            </a:r>
          </a:p>
          <a:p>
            <a:r>
              <a:rPr lang="bg-BG" dirty="0" err="1" smtClean="0"/>
              <a:t>Повечве</a:t>
            </a:r>
            <a:r>
              <a:rPr lang="bg-BG" dirty="0" smtClean="0"/>
              <a:t> относно новите таговете на </a:t>
            </a:r>
            <a:r>
              <a:rPr lang="en-US" dirty="0" smtClean="0"/>
              <a:t>HTML5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www.w3schools.com/html/html5_new_elements.asp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675"/>
            <a:ext cx="10364451" cy="666586"/>
          </a:xfrm>
        </p:spPr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media.mediatemple.netdna-cdn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56" y="1001024"/>
            <a:ext cx="7406288" cy="54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4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440" y="148961"/>
            <a:ext cx="10364451" cy="641872"/>
          </a:xfrm>
        </p:spPr>
        <p:txBody>
          <a:bodyPr/>
          <a:lstStyle/>
          <a:p>
            <a:r>
              <a:rPr lang="bg-BG" dirty="0" smtClean="0"/>
              <a:t>Какво трябва да запомним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изгражда структурата на една страница. Той не отговаря на дизайна!</a:t>
            </a:r>
          </a:p>
          <a:p>
            <a:r>
              <a:rPr lang="bg-BG" dirty="0" smtClean="0"/>
              <a:t> </a:t>
            </a:r>
            <a:r>
              <a:rPr lang="bg-BG" dirty="0" err="1" smtClean="0"/>
              <a:t>броузерите</a:t>
            </a:r>
            <a:r>
              <a:rPr lang="bg-BG" dirty="0" smtClean="0"/>
              <a:t> работят и с невалиден </a:t>
            </a:r>
            <a:r>
              <a:rPr lang="en-US" dirty="0" smtClean="0"/>
              <a:t>html</a:t>
            </a:r>
            <a:r>
              <a:rPr lang="bg-BG" dirty="0" smtClean="0"/>
              <a:t> – работа на програмиста е да не го допуска!</a:t>
            </a:r>
          </a:p>
          <a:p>
            <a:r>
              <a:rPr lang="bg-BG" dirty="0" smtClean="0"/>
              <a:t>Винаги мислете за семантиката на частите от сайта, върху които работите</a:t>
            </a:r>
          </a:p>
          <a:p>
            <a:r>
              <a:rPr lang="bg-BG" dirty="0" smtClean="0"/>
              <a:t>Може да валидирате </a:t>
            </a:r>
            <a:r>
              <a:rPr lang="en-US" dirty="0" smtClean="0"/>
              <a:t>html-a</a:t>
            </a:r>
            <a:r>
              <a:rPr lang="bg-BG" dirty="0" smtClean="0"/>
              <a:t> си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bg-BG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themarketplace.net.au/images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15" y="1943400"/>
            <a:ext cx="4595169" cy="4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9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&lt;PRE&gt;</a:t>
            </a:r>
          </a:p>
          <a:p>
            <a:r>
              <a:rPr lang="bg-BG" dirty="0" smtClean="0"/>
              <a:t>Линкове &lt;</a:t>
            </a:r>
            <a:r>
              <a:rPr lang="en-US" dirty="0" smtClean="0"/>
              <a:t>A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Картинки &lt;</a:t>
            </a:r>
            <a:r>
              <a:rPr lang="en-US" dirty="0" err="1" smtClean="0"/>
              <a:t>img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Заглавия &lt;</a:t>
            </a:r>
            <a:r>
              <a:rPr lang="en-US" dirty="0" smtClean="0"/>
              <a:t>h1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h2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h3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h4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Параграфи </a:t>
            </a:r>
            <a:r>
              <a:rPr lang="en-US" dirty="0" smtClean="0"/>
              <a:t>&lt;p&gt;</a:t>
            </a:r>
          </a:p>
          <a:p>
            <a:r>
              <a:rPr lang="bg-BG" dirty="0" smtClean="0"/>
              <a:t>Секции &lt;</a:t>
            </a:r>
            <a:r>
              <a:rPr lang="en-US" dirty="0" smtClean="0"/>
              <a:t>div</a:t>
            </a:r>
            <a:r>
              <a:rPr lang="bg-BG" dirty="0" smtClean="0"/>
              <a:t>&gt;</a:t>
            </a:r>
            <a:r>
              <a:rPr lang="en-US" dirty="0" smtClean="0"/>
              <a:t>, &lt;span&gt;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368</TotalTime>
  <Words>404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  <vt:lpstr>Html НАЙ-ИЗПОЛЗВАНИ ЕЛЕМЕНТИ</vt:lpstr>
      <vt:lpstr>Html НАЙ-ИЗПОЛЗВАНИ ЕЛЕМЕНТИ демо</vt:lpstr>
      <vt:lpstr>HTML Таблици</vt:lpstr>
      <vt:lpstr>HTML таблици демо</vt:lpstr>
      <vt:lpstr>Семантична структура на html</vt:lpstr>
      <vt:lpstr>HTML Задача</vt:lpstr>
      <vt:lpstr>HTML 5 крачка напред</vt:lpstr>
      <vt:lpstr>HTML 5 ДЕМО</vt:lpstr>
      <vt:lpstr>Какво трябва да запомним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79</cp:revision>
  <dcterms:created xsi:type="dcterms:W3CDTF">2014-11-10T11:15:31Z</dcterms:created>
  <dcterms:modified xsi:type="dcterms:W3CDTF">2014-11-13T11:51:26Z</dcterms:modified>
</cp:coreProperties>
</file>