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99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9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5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на една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Структурно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HTML</a:t>
            </a:r>
          </a:p>
          <a:p>
            <a:r>
              <a:rPr lang="bg-BG" dirty="0" smtClean="0"/>
              <a:t>Стилизирано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CSS</a:t>
            </a:r>
          </a:p>
          <a:p>
            <a:r>
              <a:rPr lang="bg-BG" dirty="0" smtClean="0"/>
              <a:t>Взаимодействие с потребителя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93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Как е възникнал</a:t>
            </a:r>
          </a:p>
          <a:p>
            <a:r>
              <a:rPr lang="bg-BG" dirty="0" smtClean="0"/>
              <a:t>За какво служи</a:t>
            </a:r>
          </a:p>
          <a:p>
            <a:r>
              <a:rPr lang="bg-BG" dirty="0" smtClean="0"/>
              <a:t>Структура</a:t>
            </a:r>
          </a:p>
          <a:p>
            <a:r>
              <a:rPr lang="bg-BG" dirty="0" smtClean="0"/>
              <a:t>Помощни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7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97" y="214863"/>
            <a:ext cx="10364451" cy="806629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gslis.simmons.edu/tor/img/pt3/html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77" y="1128584"/>
            <a:ext cx="7068689" cy="53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Най-важното за </a:t>
            </a:r>
            <a:r>
              <a:rPr lang="en-US" dirty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Определя </a:t>
            </a:r>
            <a:r>
              <a:rPr lang="bg-BG" b="1" dirty="0"/>
              <a:t>структурата </a:t>
            </a:r>
            <a:r>
              <a:rPr lang="bg-BG" dirty="0"/>
              <a:t>и </a:t>
            </a:r>
            <a:r>
              <a:rPr lang="bg-BG" b="1" dirty="0"/>
              <a:t>съдържанието</a:t>
            </a:r>
          </a:p>
          <a:p>
            <a:r>
              <a:rPr lang="ru-RU" dirty="0" smtClean="0"/>
              <a:t>Поддържа </a:t>
            </a:r>
            <a:r>
              <a:rPr lang="ru-RU" dirty="0"/>
              <a:t>базов UI: текст, </a:t>
            </a:r>
            <a:r>
              <a:rPr lang="ru-RU" dirty="0" smtClean="0"/>
              <a:t>изображения,</a:t>
            </a:r>
            <a:r>
              <a:rPr lang="en-US" dirty="0" smtClean="0"/>
              <a:t> </a:t>
            </a:r>
            <a:r>
              <a:rPr lang="ru-RU" dirty="0" smtClean="0"/>
              <a:t>аудио</a:t>
            </a:r>
            <a:r>
              <a:rPr lang="ru-RU" dirty="0"/>
              <a:t>, видео, линкове, </a:t>
            </a:r>
            <a:r>
              <a:rPr lang="ru-RU" dirty="0" smtClean="0"/>
              <a:t>бутони,</a:t>
            </a:r>
            <a:r>
              <a:rPr lang="en-US" dirty="0" smtClean="0"/>
              <a:t> </a:t>
            </a:r>
            <a:r>
              <a:rPr lang="ru-RU" dirty="0" smtClean="0"/>
              <a:t>списъци</a:t>
            </a:r>
            <a:r>
              <a:rPr lang="en-US" dirty="0" smtClean="0"/>
              <a:t>, </a:t>
            </a:r>
            <a:r>
              <a:rPr lang="bg-BG" dirty="0" smtClean="0"/>
              <a:t>форми</a:t>
            </a:r>
            <a:r>
              <a:rPr lang="bg-BG" dirty="0"/>
              <a:t>,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bg-BG" dirty="0" smtClean="0"/>
              <a:t>термини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Тагове същност и видове</a:t>
            </a:r>
          </a:p>
          <a:p>
            <a:r>
              <a:rPr lang="bg-BG" dirty="0" smtClean="0"/>
              <a:t>Атрибути</a:t>
            </a:r>
            <a:endParaRPr lang="en-US" dirty="0" smtClean="0"/>
          </a:p>
          <a:p>
            <a:r>
              <a:rPr lang="bg-BG" dirty="0" smtClean="0"/>
              <a:t>елементи</a:t>
            </a:r>
          </a:p>
          <a:p>
            <a:r>
              <a:rPr lang="bg-BG" dirty="0" smtClean="0"/>
              <a:t>Коментари</a:t>
            </a:r>
          </a:p>
          <a:p>
            <a:r>
              <a:rPr lang="bg-BG" dirty="0" smtClean="0"/>
              <a:t>Специални символи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HTML </a:t>
            </a:r>
            <a:r>
              <a:rPr lang="bg-BG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Основните елементи на един </a:t>
            </a:r>
            <a:r>
              <a:rPr lang="en-US" dirty="0" smtClean="0"/>
              <a:t>html </a:t>
            </a:r>
            <a:r>
              <a:rPr lang="bg-BG" dirty="0" smtClean="0"/>
              <a:t>документ:</a:t>
            </a:r>
          </a:p>
          <a:p>
            <a:pPr marL="457200" indent="-457200">
              <a:buAutoNum type="arabicParenR"/>
            </a:pPr>
            <a:r>
              <a:rPr lang="en-US" dirty="0" smtClean="0"/>
              <a:t>Html</a:t>
            </a:r>
          </a:p>
          <a:p>
            <a:pPr marL="457200" indent="-457200">
              <a:buAutoNum type="arabicParenR"/>
            </a:pPr>
            <a:r>
              <a:rPr lang="en-US" dirty="0" smtClean="0"/>
              <a:t>Head</a:t>
            </a:r>
          </a:p>
          <a:p>
            <a:pPr marL="457200" indent="-457200">
              <a:buAutoNum type="arabicParenR"/>
            </a:pPr>
            <a:r>
              <a:rPr lang="en-US" dirty="0" smtClean="0"/>
              <a:t>Body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4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21" y="165436"/>
            <a:ext cx="10364451" cy="600683"/>
          </a:xfrm>
        </p:spPr>
        <p:txBody>
          <a:bodyPr/>
          <a:lstStyle/>
          <a:p>
            <a:r>
              <a:rPr lang="bg-BG" dirty="0"/>
              <a:t>Структура на </a:t>
            </a:r>
            <a:r>
              <a:rPr lang="en-US" dirty="0" smtClean="0"/>
              <a:t>HTML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://master-it.biz/wp-content/uploads/2012/12/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14" y="832701"/>
            <a:ext cx="5643864" cy="56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2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ЕЛЕМЕНТИ КОИТО ФОРМАТИРАТ ТЕКСТА : </a:t>
            </a:r>
            <a:r>
              <a:rPr lang="en-US" dirty="0" smtClean="0"/>
              <a:t>&lt;B&gt;, &lt;I&gt;, &lt;U&gt;, &lt;SUP&gt;, &lt;SUB&gt;, &lt;STRONG&gt;, &lt;EM&gt;, &lt;PRE&gt;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10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190</TotalTime>
  <Words>124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Основи на HTML</vt:lpstr>
      <vt:lpstr>Съдържание на една страница</vt:lpstr>
      <vt:lpstr>Какво е HTML</vt:lpstr>
      <vt:lpstr>HTML Демо</vt:lpstr>
      <vt:lpstr>Най-важното за HTML</vt:lpstr>
      <vt:lpstr>HTMl термини</vt:lpstr>
      <vt:lpstr>Структура на HTML документа</vt:lpstr>
      <vt:lpstr>Структура на HTML демО</vt:lpstr>
      <vt:lpstr>Html НАЙ-ИЗПОЛЗВАНИ ЕЛЕМЕНТИ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34</cp:revision>
  <dcterms:created xsi:type="dcterms:W3CDTF">2014-11-10T11:15:31Z</dcterms:created>
  <dcterms:modified xsi:type="dcterms:W3CDTF">2014-11-10T14:26:25Z</dcterms:modified>
</cp:coreProperties>
</file>