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17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133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30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96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03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6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2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7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4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7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4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B1F5485-5187-459B-B3E0-6B07363DEE3D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3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Основи на Езикът </a:t>
            </a:r>
            <a:r>
              <a:rPr lang="en-US" dirty="0" smtClean="0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9670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Основи на Езикът PHP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Езикът PHP</dc:title>
  <dc:creator>Georgi Bilyukov</dc:creator>
  <cp:lastModifiedBy>Georgi Bilyukov</cp:lastModifiedBy>
  <cp:revision>2</cp:revision>
  <dcterms:created xsi:type="dcterms:W3CDTF">2014-11-17T14:39:02Z</dcterms:created>
  <dcterms:modified xsi:type="dcterms:W3CDTF">2014-11-17T14:46:38Z</dcterms:modified>
</cp:coreProperties>
</file>