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F5485-5187-459B-B3E0-6B07363DEE3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Езикът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/>
              <a:t>Hypertext</a:t>
            </a:r>
            <a:r>
              <a:rPr lang="bg-BG" dirty="0"/>
              <a:t> </a:t>
            </a:r>
            <a:r>
              <a:rPr lang="bg-BG" dirty="0" err="1"/>
              <a:t>Preprocessor</a:t>
            </a:r>
            <a:endParaRPr lang="bg-BG" dirty="0" smtClean="0"/>
          </a:p>
          <a:p>
            <a:r>
              <a:rPr lang="bg-BG" dirty="0" smtClean="0"/>
              <a:t>Скриптов език за програмиране</a:t>
            </a:r>
            <a:endParaRPr lang="en-US" dirty="0" smtClean="0"/>
          </a:p>
          <a:p>
            <a:r>
              <a:rPr lang="bg-BG" dirty="0" err="1" smtClean="0"/>
              <a:t>СЪздава</a:t>
            </a:r>
            <a:r>
              <a:rPr lang="bg-BG" dirty="0" smtClean="0"/>
              <a:t> </a:t>
            </a:r>
            <a:r>
              <a:rPr lang="bg-BG" dirty="0" err="1" smtClean="0"/>
              <a:t>динамичко</a:t>
            </a:r>
            <a:r>
              <a:rPr lang="bg-BG" dirty="0" smtClean="0"/>
              <a:t> </a:t>
            </a:r>
            <a:r>
              <a:rPr lang="en-US" dirty="0" smtClean="0"/>
              <a:t>HTML</a:t>
            </a:r>
            <a:endParaRPr lang="bg-BG" dirty="0" smtClean="0"/>
          </a:p>
          <a:p>
            <a:r>
              <a:rPr lang="bg-BG" dirty="0" smtClean="0"/>
              <a:t>Осигурява връзка с база данни</a:t>
            </a:r>
          </a:p>
          <a:p>
            <a:r>
              <a:rPr lang="bg-BG" dirty="0" smtClean="0"/>
              <a:t>Работи върху </a:t>
            </a:r>
            <a:r>
              <a:rPr lang="en-US" dirty="0" smtClean="0"/>
              <a:t>web server (apache, engine x)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21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Основи на Езикът PHP</vt:lpstr>
      <vt:lpstr>Какво е Php</vt:lpstr>
      <vt:lpstr>PowerPoint Presentation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Езикът PHP</dc:title>
  <dc:creator>Georgi Bilyukov</dc:creator>
  <cp:lastModifiedBy>Georgi Bilyukov</cp:lastModifiedBy>
  <cp:revision>11</cp:revision>
  <dcterms:created xsi:type="dcterms:W3CDTF">2014-11-17T14:39:02Z</dcterms:created>
  <dcterms:modified xsi:type="dcterms:W3CDTF">2014-11-18T15:13:12Z</dcterms:modified>
</cp:coreProperties>
</file>