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88</TotalTime>
  <Words>102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Селектори</vt:lpstr>
      <vt:lpstr>CSS Селектори демо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22</cp:revision>
  <dcterms:created xsi:type="dcterms:W3CDTF">2014-11-12T17:31:31Z</dcterms:created>
  <dcterms:modified xsi:type="dcterms:W3CDTF">2014-11-12T19:00:13Z</dcterms:modified>
</cp:coreProperties>
</file>