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F5485-5187-459B-B3E0-6B07363DEE3D}" type="datetimeFigureOut">
              <a:rPr lang="en-US" smtClean="0"/>
              <a:t>20-Nov-14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Езикът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на 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Конкатенация означава събиране на два стрингови низа. </a:t>
            </a:r>
          </a:p>
          <a:p>
            <a:r>
              <a:rPr lang="bg-BG" dirty="0" smtClean="0"/>
              <a:t>Резултатът от конкатенация винаги е стрингов низ</a:t>
            </a:r>
          </a:p>
          <a:p>
            <a:r>
              <a:rPr lang="bg-BG" dirty="0" smtClean="0"/>
              <a:t>Операторът за конкатенация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е точка .</a:t>
            </a:r>
          </a:p>
        </p:txBody>
      </p:sp>
    </p:spTree>
    <p:extLst>
      <p:ext uri="{BB962C8B-B14F-4D97-AF65-F5344CB8AC3E}">
        <p14:creationId xmlns:p14="http://schemas.microsoft.com/office/powerpoint/2010/main" val="2406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демо</a:t>
            </a:r>
            <a:endParaRPr lang="en-US" dirty="0"/>
          </a:p>
        </p:txBody>
      </p:sp>
      <p:pic>
        <p:nvPicPr>
          <p:cNvPr id="3074" name="Picture 2" descr="http://upload.wikimedia.org/wikipedia/commons/2/28/C_language_shalom_olam_string_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079702"/>
            <a:ext cx="68675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1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Конструкцията </a:t>
            </a:r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Конструкция за проверка дали дадено условие е удовлетворено</a:t>
            </a:r>
            <a:endParaRPr lang="en-US" dirty="0" smtClean="0"/>
          </a:p>
          <a:p>
            <a:r>
              <a:rPr lang="bg-BG" dirty="0" smtClean="0"/>
              <a:t>Ако условието не е удовлетворено се изпълнява </a:t>
            </a:r>
            <a:r>
              <a:rPr lang="en-US" dirty="0" smtClean="0"/>
              <a:t>else </a:t>
            </a:r>
            <a:r>
              <a:rPr lang="bg-BG" dirty="0" smtClean="0"/>
              <a:t>блокът</a:t>
            </a:r>
          </a:p>
          <a:p>
            <a:r>
              <a:rPr lang="bg-BG" dirty="0" smtClean="0"/>
              <a:t>Оператори за сравняване </a:t>
            </a:r>
            <a:r>
              <a:rPr lang="en-US" dirty="0" smtClean="0"/>
              <a:t>==,</a:t>
            </a:r>
            <a:r>
              <a:rPr lang="en-US" dirty="0"/>
              <a:t> !=,</a:t>
            </a:r>
            <a:r>
              <a:rPr lang="en-US" dirty="0" smtClean="0"/>
              <a:t> </a:t>
            </a:r>
            <a:r>
              <a:rPr lang="en-US" dirty="0"/>
              <a:t>&lt;=, &gt;=, </a:t>
            </a:r>
            <a:r>
              <a:rPr lang="en-US" dirty="0" smtClean="0"/>
              <a:t>&lt;, 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75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8416977" cy="42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8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Създайте цифрова променлива със стойност 64. </a:t>
            </a:r>
          </a:p>
          <a:p>
            <a:pPr marL="0" indent="0">
              <a:buNone/>
            </a:pPr>
            <a:r>
              <a:rPr lang="bg-BG" dirty="0" smtClean="0"/>
              <a:t>изградете </a:t>
            </a:r>
            <a:r>
              <a:rPr lang="en-US" dirty="0" smtClean="0"/>
              <a:t>if </a:t>
            </a:r>
            <a:r>
              <a:rPr lang="bg-BG" dirty="0" smtClean="0"/>
              <a:t>структури, които проверяват: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равна на 15 – ако да изпишете на екрана „аз съм 15“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по-голяма от 26 – ако да изпишете „по-голямо от 26“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по-малка или равна от 64 – ако да изпишете „по-малко или равно от 64“. Текстът трябва да е на червен фон.</a:t>
            </a:r>
          </a:p>
          <a:p>
            <a:pPr marL="0" indent="0">
              <a:buNone/>
            </a:pPr>
            <a:r>
              <a:rPr lang="bg-BG" dirty="0" smtClean="0"/>
              <a:t>Променете стойността на променливата на 15 и </a:t>
            </a:r>
            <a:r>
              <a:rPr lang="bg-BG" smtClean="0"/>
              <a:t>вижте резултата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0166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логически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Определят връзката между отделните проверки</a:t>
            </a:r>
          </a:p>
          <a:p>
            <a:r>
              <a:rPr lang="bg-BG" dirty="0" smtClean="0"/>
              <a:t>Логически оператор и</a:t>
            </a:r>
            <a:r>
              <a:rPr lang="en-US" dirty="0" smtClean="0"/>
              <a:t>: &amp;&amp;</a:t>
            </a:r>
            <a:endParaRPr lang="bg-BG" dirty="0" smtClean="0"/>
          </a:p>
          <a:p>
            <a:r>
              <a:rPr lang="bg-BG" dirty="0" smtClean="0"/>
              <a:t>Логически оператор или: </a:t>
            </a:r>
            <a:r>
              <a:rPr lang="en-US" dirty="0" smtClean="0"/>
              <a:t>||</a:t>
            </a:r>
          </a:p>
          <a:p>
            <a:r>
              <a:rPr lang="bg-BG" dirty="0" smtClean="0"/>
              <a:t>Приоритет на операторите</a:t>
            </a:r>
          </a:p>
          <a:p>
            <a:r>
              <a:rPr lang="bg-BG" dirty="0" smtClean="0"/>
              <a:t>Скоби за определяне на приоритета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4381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ЛОГИЧЕСКИ ОПЕРАТОРИ ДЕМО</a:t>
            </a:r>
            <a:endParaRPr lang="en-US" dirty="0"/>
          </a:p>
        </p:txBody>
      </p:sp>
      <p:pic>
        <p:nvPicPr>
          <p:cNvPr id="1026" name="Picture 2" descr="http://www.journaldev.com/wp-content/uploads/2013/07/php-opera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12" y="2214694"/>
            <a:ext cx="6678375" cy="40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/>
              <a:t>Hypertext</a:t>
            </a:r>
            <a:r>
              <a:rPr lang="bg-BG" dirty="0"/>
              <a:t> </a:t>
            </a:r>
            <a:r>
              <a:rPr lang="bg-BG" dirty="0" err="1"/>
              <a:t>Preprocessor</a:t>
            </a:r>
            <a:endParaRPr lang="bg-BG" dirty="0" smtClean="0"/>
          </a:p>
          <a:p>
            <a:r>
              <a:rPr lang="bg-BG" dirty="0" smtClean="0"/>
              <a:t>Скриптов език за програмиране</a:t>
            </a:r>
            <a:endParaRPr lang="en-US" dirty="0" smtClean="0"/>
          </a:p>
          <a:p>
            <a:r>
              <a:rPr lang="bg-BG" dirty="0" smtClean="0"/>
              <a:t>Осигурява връзка с база данни</a:t>
            </a:r>
          </a:p>
          <a:p>
            <a:r>
              <a:rPr lang="bg-BG" dirty="0" smtClean="0"/>
              <a:t>Работи върху </a:t>
            </a:r>
            <a:r>
              <a:rPr lang="en-US" dirty="0" smtClean="0"/>
              <a:t>web server (apache, engine x)</a:t>
            </a:r>
          </a:p>
          <a:p>
            <a:r>
              <a:rPr lang="bg-BG" dirty="0" smtClean="0"/>
              <a:t>Изпълнява се заедно с </a:t>
            </a:r>
            <a:r>
              <a:rPr lang="en-US" dirty="0" smtClean="0"/>
              <a:t>html</a:t>
            </a:r>
          </a:p>
          <a:p>
            <a:r>
              <a:rPr lang="bg-BG" dirty="0" err="1"/>
              <a:t>СЪздава</a:t>
            </a:r>
            <a:r>
              <a:rPr lang="bg-BG" dirty="0"/>
              <a:t> </a:t>
            </a:r>
            <a:r>
              <a:rPr lang="bg-BG" dirty="0" smtClean="0"/>
              <a:t>динамично </a:t>
            </a:r>
            <a:r>
              <a:rPr lang="en-US" dirty="0"/>
              <a:t>HTML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Hello World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2745"/>
            <a:ext cx="7620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Програма която приема </a:t>
            </a:r>
            <a:r>
              <a:rPr lang="en-US" dirty="0" smtClean="0"/>
              <a:t>HTTP Requests</a:t>
            </a:r>
          </a:p>
          <a:p>
            <a:r>
              <a:rPr lang="bg-BG" dirty="0" smtClean="0"/>
              <a:t>интерпретира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документи и на тяхна база връща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Apache </a:t>
            </a:r>
          </a:p>
          <a:p>
            <a:r>
              <a:rPr lang="bg-BG" dirty="0" smtClean="0"/>
              <a:t>Какво е </a:t>
            </a:r>
            <a:r>
              <a:rPr lang="en-US" dirty="0" err="1" smtClean="0"/>
              <a:t>XAMpp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1277"/>
          </a:xfrm>
        </p:spPr>
        <p:txBody>
          <a:bodyPr/>
          <a:lstStyle/>
          <a:p>
            <a:r>
              <a:rPr lang="en-US" dirty="0" smtClean="0"/>
              <a:t>Web server</a:t>
            </a:r>
            <a:r>
              <a:rPr lang="bg-BG" dirty="0" smtClean="0"/>
              <a:t> илюстрация</a:t>
            </a:r>
            <a:endParaRPr lang="en-US" dirty="0"/>
          </a:p>
        </p:txBody>
      </p:sp>
      <p:pic>
        <p:nvPicPr>
          <p:cNvPr id="2050" name="Picture 2" descr="http://phpmysqllearners.files.wordpress.com/2014/01/how-php-wor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2214694"/>
            <a:ext cx="5940426" cy="43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58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винаги започва с 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bg-BG" dirty="0" smtClean="0"/>
              <a:t>и завършва с </a:t>
            </a:r>
            <a:r>
              <a:rPr lang="en-US" dirty="0"/>
              <a:t>?&gt;</a:t>
            </a:r>
          </a:p>
          <a:p>
            <a:r>
              <a:rPr lang="bg-BG" dirty="0" smtClean="0"/>
              <a:t>Съкратен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r>
              <a:rPr lang="en-US" dirty="0" smtClean="0"/>
              <a:t> –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започва с </a:t>
            </a:r>
            <a:r>
              <a:rPr lang="en-US" dirty="0" smtClean="0"/>
              <a:t>&lt;?</a:t>
            </a:r>
            <a:endParaRPr lang="bg-BG" dirty="0" smtClean="0"/>
          </a:p>
          <a:p>
            <a:r>
              <a:rPr lang="bg-BG" dirty="0" smtClean="0"/>
              <a:t>Синтаксиса е улеснен</a:t>
            </a:r>
          </a:p>
          <a:p>
            <a:r>
              <a:rPr lang="bg-BG" dirty="0" smtClean="0"/>
              <a:t>Синтаксиса е подобен на синтаксиса на езика </a:t>
            </a:r>
            <a:r>
              <a:rPr lang="en-US" dirty="0" smtClean="0"/>
              <a:t>C</a:t>
            </a:r>
          </a:p>
          <a:p>
            <a:r>
              <a:rPr lang="bg-BG" dirty="0" smtClean="0"/>
              <a:t>ВСЕКИ РЕД ЗАВЪРШВА С </a:t>
            </a:r>
            <a:r>
              <a:rPr lang="bg-BG" sz="4000" b="1" dirty="0" smtClean="0"/>
              <a:t>;</a:t>
            </a:r>
            <a:endParaRPr lang="bg-BG" b="1" dirty="0" smtClean="0"/>
          </a:p>
          <a:p>
            <a:r>
              <a:rPr lang="bg-BG" dirty="0" smtClean="0"/>
              <a:t>КОМЕНТАРИ - //, /* */, </a:t>
            </a:r>
            <a:r>
              <a:rPr lang="en-US" dirty="0" smtClean="0"/>
              <a:t>#</a:t>
            </a:r>
            <a:r>
              <a:rPr lang="bg-BG" dirty="0" smtClean="0"/>
              <a:t> - те не се изпълняват, а служат само за пояснение и помагат на програмистите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коментари демо</a:t>
            </a:r>
            <a:endParaRPr lang="en-US" dirty="0"/>
          </a:p>
        </p:txBody>
      </p:sp>
      <p:pic>
        <p:nvPicPr>
          <p:cNvPr id="1026" name="Picture 2" descr="http://heidelblog.net/wp-content/uploads/2014/08/Comments-281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2" y="2214694"/>
            <a:ext cx="3771847" cy="40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9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Променливите служат за да съхраняват стойности</a:t>
            </a:r>
          </a:p>
          <a:p>
            <a:r>
              <a:rPr lang="bg-BG" dirty="0" smtClean="0"/>
              <a:t>Всяка променлива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започва с долар </a:t>
            </a:r>
            <a:r>
              <a:rPr lang="en-US" dirty="0" smtClean="0"/>
              <a:t>$</a:t>
            </a:r>
            <a:endParaRPr lang="bg-BG" dirty="0" smtClean="0"/>
          </a:p>
          <a:p>
            <a:r>
              <a:rPr lang="bg-BG" dirty="0" smtClean="0"/>
              <a:t>Променливи могат да бъдат: стрингови низове, цели числа, динамични числа,  булеви стойности, обекти и др.</a:t>
            </a:r>
          </a:p>
          <a:p>
            <a:r>
              <a:rPr lang="en-US" dirty="0" smtClean="0"/>
              <a:t>PHP e </a:t>
            </a:r>
            <a:r>
              <a:rPr lang="bg-BG" dirty="0" smtClean="0"/>
              <a:t>слабо типизиран език</a:t>
            </a:r>
          </a:p>
          <a:p>
            <a:r>
              <a:rPr lang="bg-BG" dirty="0" smtClean="0"/>
              <a:t>Променливите са основна част от програмирането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8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 демо</a:t>
            </a:r>
            <a:endParaRPr lang="en-US" dirty="0"/>
          </a:p>
        </p:txBody>
      </p:sp>
      <p:pic>
        <p:nvPicPr>
          <p:cNvPr id="2050" name="Picture 2" descr="http://www.zentut.com/wp-content/uploads/2013/02/php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80" y="2559648"/>
            <a:ext cx="6094439" cy="34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373</TotalTime>
  <Words>352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Droplet</vt:lpstr>
      <vt:lpstr>Основи на Езикът PHP</vt:lpstr>
      <vt:lpstr>Какво е Php</vt:lpstr>
      <vt:lpstr>PHP Hello World ДЕМо</vt:lpstr>
      <vt:lpstr>Какво е web Server</vt:lpstr>
      <vt:lpstr>Web server илюстрация</vt:lpstr>
      <vt:lpstr>Php синтаксис</vt:lpstr>
      <vt:lpstr>PHP коментари демо</vt:lpstr>
      <vt:lpstr>PHP Променливи</vt:lpstr>
      <vt:lpstr>PHP Променливи демо</vt:lpstr>
      <vt:lpstr>Конкатенация на стрингове</vt:lpstr>
      <vt:lpstr>Конкатенация демо</vt:lpstr>
      <vt:lpstr>Конструкцията if else</vt:lpstr>
      <vt:lpstr>If else ДЕМО</vt:lpstr>
      <vt:lpstr>Задача</vt:lpstr>
      <vt:lpstr>pHP логически оператори</vt:lpstr>
      <vt:lpstr>PHP ЛОГИЧЕСКИ ОПЕРАТОРИ ДЕМО</vt:lpstr>
      <vt:lpstr>PowerPoint Presentation</vt:lpstr>
      <vt:lpstr>PowerPoint Presentation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Езикът PHP</dc:title>
  <dc:creator>Georgi Bilyukov</dc:creator>
  <cp:lastModifiedBy>Georgi</cp:lastModifiedBy>
  <cp:revision>87</cp:revision>
  <dcterms:created xsi:type="dcterms:W3CDTF">2014-11-17T14:39:02Z</dcterms:created>
  <dcterms:modified xsi:type="dcterms:W3CDTF">2014-11-20T21:15:38Z</dcterms:modified>
</cp:coreProperties>
</file>