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Обектно ориентирано програмиране с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Представят</a:t>
            </a:r>
            <a:r>
              <a:rPr lang="en-US" dirty="0"/>
              <a:t> </a:t>
            </a:r>
            <a:r>
              <a:rPr lang="bg-BG" dirty="0"/>
              <a:t>шаблон за създаване на</a:t>
            </a:r>
            <a:r>
              <a:rPr lang="en-US" dirty="0"/>
              <a:t> </a:t>
            </a:r>
            <a:r>
              <a:rPr lang="bg-BG" dirty="0"/>
              <a:t>определен тип обекти</a:t>
            </a:r>
          </a:p>
          <a:p>
            <a:r>
              <a:rPr lang="bg-BG" dirty="0"/>
              <a:t>Описват данните на определен тип и начините за работа с тях</a:t>
            </a:r>
          </a:p>
          <a:p>
            <a:r>
              <a:rPr lang="bg-BG" dirty="0"/>
              <a:t>Класовете дефинират структурата на обектите</a:t>
            </a:r>
            <a:endParaRPr lang="en-US" dirty="0"/>
          </a:p>
          <a:p>
            <a:r>
              <a:rPr lang="bg-BG" dirty="0"/>
              <a:t>Добра практика е всеки клас да е в отделен файл</a:t>
            </a:r>
          </a:p>
          <a:p>
            <a:r>
              <a:rPr lang="bg-BG" dirty="0"/>
              <a:t>Класовете могат да съдържат:</a:t>
            </a:r>
          </a:p>
          <a:p>
            <a:pPr marL="914400" lvl="1" indent="-457200">
              <a:buAutoNum type="arabicParenR"/>
            </a:pPr>
            <a:r>
              <a:rPr lang="bg-BG" dirty="0"/>
              <a:t>Полета (променливи)</a:t>
            </a:r>
          </a:p>
          <a:p>
            <a:pPr marL="914400" lvl="1" indent="-457200">
              <a:buAutoNum type="arabicParenR"/>
            </a:pPr>
            <a:r>
              <a:rPr lang="bg-BG" dirty="0"/>
              <a:t>Методи (функции)</a:t>
            </a:r>
          </a:p>
          <a:p>
            <a:pPr marL="914400" lvl="1" indent="-457200">
              <a:buAutoNum type="arabicParenR"/>
            </a:pPr>
            <a:r>
              <a:rPr lang="bg-BG" dirty="0"/>
              <a:t>Конструктори</a:t>
            </a:r>
          </a:p>
          <a:p>
            <a:pPr marL="914400" lvl="1" indent="-457200">
              <a:buAutoNum type="arabicParenR"/>
            </a:pPr>
            <a:r>
              <a:rPr lang="bg-BG" dirty="0"/>
              <a:t>Константи</a:t>
            </a:r>
          </a:p>
          <a:p>
            <a:pPr marL="914400" lvl="1" indent="-457200">
              <a:buAutoNum type="arabicParenR"/>
            </a:pPr>
            <a:r>
              <a:rPr lang="bg-BG" dirty="0"/>
              <a:t>Др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38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Обектите представляват инстанции на определен клас</a:t>
            </a:r>
            <a:endParaRPr lang="en-US" dirty="0"/>
          </a:p>
          <a:p>
            <a:r>
              <a:rPr lang="bg-BG" dirty="0" err="1"/>
              <a:t>Инстанцирането</a:t>
            </a:r>
            <a:r>
              <a:rPr lang="bg-BG" dirty="0"/>
              <a:t> на един клас става с ключовата дума </a:t>
            </a:r>
            <a:r>
              <a:rPr lang="en-US" dirty="0"/>
              <a:t>new</a:t>
            </a:r>
            <a:endParaRPr lang="bg-BG" dirty="0"/>
          </a:p>
          <a:p>
            <a:r>
              <a:rPr lang="bg-BG" dirty="0"/>
              <a:t>Те дават стойности на полетата на класа</a:t>
            </a:r>
          </a:p>
          <a:p>
            <a:r>
              <a:rPr lang="bg-BG" dirty="0"/>
              <a:t>Обектите се създават посредством функцията конструктор</a:t>
            </a:r>
          </a:p>
          <a:p>
            <a:r>
              <a:rPr lang="bg-BG" dirty="0"/>
              <a:t>Обектите представляват променливи за частта от кода, която ги използва</a:t>
            </a:r>
            <a:endParaRPr lang="en-US" dirty="0"/>
          </a:p>
          <a:p>
            <a:r>
              <a:rPr lang="bg-BG" dirty="0"/>
              <a:t>Достъпът до вътрешните за обекта полета и методи се осъществява чрез операторът </a:t>
            </a:r>
            <a:r>
              <a:rPr lang="en-US" dirty="0" smtClean="0"/>
              <a:t>this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57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и обекти ДЕМО</a:t>
            </a:r>
            <a:endParaRPr lang="en-US" dirty="0"/>
          </a:p>
        </p:txBody>
      </p:sp>
      <p:pic>
        <p:nvPicPr>
          <p:cNvPr id="4" name="Picture 2" descr="http://www.java4all.in/java/images/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99" y="2097088"/>
            <a:ext cx="6670225" cy="4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Нивата на достъп на елементите на един клас определя дали те да бъдат видими извън класа</a:t>
            </a:r>
          </a:p>
          <a:p>
            <a:r>
              <a:rPr lang="bg-BG" dirty="0"/>
              <a:t>Нивата на достъп помагат за КАПСУЛАЦИЯТА на данните вътре в обектите </a:t>
            </a:r>
          </a:p>
          <a:p>
            <a:r>
              <a:rPr lang="bg-BG" dirty="0"/>
              <a:t>В </a:t>
            </a:r>
            <a:r>
              <a:rPr lang="en-US" dirty="0"/>
              <a:t>JAVA </a:t>
            </a:r>
            <a:r>
              <a:rPr lang="bg-BG" dirty="0"/>
              <a:t>съществуват 3 нива на достъп:</a:t>
            </a:r>
          </a:p>
          <a:p>
            <a:pPr marL="457200" indent="-457200">
              <a:buAutoNum type="arabicParenR"/>
            </a:pPr>
            <a:r>
              <a:rPr lang="en-US" dirty="0"/>
              <a:t>public – </a:t>
            </a:r>
            <a:r>
              <a:rPr lang="bg-BG" dirty="0"/>
              <a:t>видим за всички</a:t>
            </a:r>
          </a:p>
          <a:p>
            <a:pPr marL="457200" indent="-457200">
              <a:buAutoNum type="arabicParenR"/>
            </a:pPr>
            <a:r>
              <a:rPr lang="en-US" dirty="0"/>
              <a:t>protected – </a:t>
            </a:r>
            <a:r>
              <a:rPr lang="bg-BG" dirty="0"/>
              <a:t>видим само за наследниците на класа</a:t>
            </a:r>
          </a:p>
          <a:p>
            <a:pPr marL="457200" indent="-457200">
              <a:buAutoNum type="arabicParenR"/>
            </a:pPr>
            <a:r>
              <a:rPr lang="en-US" dirty="0" err="1"/>
              <a:t>privat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– видим само в рамките на </a:t>
            </a:r>
            <a:r>
              <a:rPr lang="bg-BG" dirty="0" smtClean="0"/>
              <a:t>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 в </a:t>
            </a:r>
            <a:r>
              <a:rPr lang="en-US" dirty="0" smtClean="0"/>
              <a:t>PHP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8" y="2097088"/>
            <a:ext cx="4103387" cy="41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Дефинирайте клас </a:t>
            </a:r>
            <a:r>
              <a:rPr lang="en-US" dirty="0"/>
              <a:t>Person </a:t>
            </a:r>
            <a:r>
              <a:rPr lang="bg-BG" dirty="0"/>
              <a:t>който да има име, години и </a:t>
            </a:r>
            <a:r>
              <a:rPr lang="en-US" dirty="0"/>
              <a:t>e-mail. </a:t>
            </a:r>
            <a:r>
              <a:rPr lang="bg-BG" dirty="0"/>
              <a:t>Капсулирайте полетата на класа. За валидни данни приемете :</a:t>
            </a:r>
          </a:p>
          <a:p>
            <a:pPr marL="457200" indent="-457200">
              <a:buAutoNum type="arabicParenR"/>
            </a:pPr>
            <a:r>
              <a:rPr lang="bg-BG" dirty="0"/>
              <a:t>Име - повече от 3 символа</a:t>
            </a:r>
          </a:p>
          <a:p>
            <a:pPr marL="457200" indent="-457200">
              <a:buAutoNum type="arabicParenR"/>
            </a:pPr>
            <a:r>
              <a:rPr lang="bg-BG" dirty="0"/>
              <a:t>Години – положително число по-малко от 200</a:t>
            </a:r>
          </a:p>
          <a:p>
            <a:pPr marL="457200" indent="-457200">
              <a:buAutoNum type="arabicParenR"/>
            </a:pPr>
            <a:r>
              <a:rPr lang="bg-BG" dirty="0"/>
              <a:t>е - </a:t>
            </a:r>
            <a:r>
              <a:rPr lang="en-US" dirty="0"/>
              <a:t>mail</a:t>
            </a:r>
            <a:r>
              <a:rPr lang="bg-BG" dirty="0"/>
              <a:t> – повече от 3 символа</a:t>
            </a:r>
          </a:p>
          <a:p>
            <a:pPr marL="0" indent="0">
              <a:buNone/>
            </a:pPr>
            <a:r>
              <a:rPr lang="bg-BG" dirty="0"/>
              <a:t>Дефинирайте функция която извежда в конзолата данните на човека.</a:t>
            </a:r>
          </a:p>
          <a:p>
            <a:pPr marL="0" indent="0">
              <a:buNone/>
            </a:pPr>
            <a:r>
              <a:rPr lang="bg-BG" dirty="0"/>
              <a:t>Направете 3 обекта от тип </a:t>
            </a:r>
            <a:r>
              <a:rPr lang="en-US" dirty="0"/>
              <a:t>Person</a:t>
            </a:r>
            <a:r>
              <a:rPr lang="bg-BG" dirty="0"/>
              <a:t> и демонстрирайте функциите на класа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70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членове на класовете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Съдържат ключовата дума </a:t>
            </a:r>
            <a:r>
              <a:rPr lang="en-US" dirty="0"/>
              <a:t>static </a:t>
            </a:r>
            <a:r>
              <a:rPr lang="bg-BG" dirty="0"/>
              <a:t>в дефиницията си</a:t>
            </a:r>
          </a:p>
          <a:p>
            <a:r>
              <a:rPr lang="bg-BG" dirty="0"/>
              <a:t>Статични могат да бъдат полета и методи на класа</a:t>
            </a:r>
          </a:p>
          <a:p>
            <a:r>
              <a:rPr lang="bg-BG" dirty="0"/>
              <a:t>Достъпват се чрез името на класа, а не чрез променливата на </a:t>
            </a:r>
            <a:r>
              <a:rPr lang="bg-BG" dirty="0" err="1"/>
              <a:t>инстанцирания</a:t>
            </a:r>
            <a:r>
              <a:rPr lang="bg-BG" dirty="0"/>
              <a:t> обект</a:t>
            </a:r>
          </a:p>
          <a:p>
            <a:r>
              <a:rPr lang="bg-BG" dirty="0"/>
              <a:t>Нямат достъп до не статичните полета и функции на класа</a:t>
            </a:r>
          </a:p>
          <a:p>
            <a:r>
              <a:rPr lang="bg-BG" dirty="0"/>
              <a:t>Статичните обекти могат се използват без да бъде създавам обект от дадения </a:t>
            </a:r>
            <a:r>
              <a:rPr lang="bg-BG" dirty="0" smtClean="0"/>
              <a:t>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членове демо</a:t>
            </a:r>
            <a:endParaRPr lang="en-US" dirty="0"/>
          </a:p>
        </p:txBody>
      </p:sp>
      <p:pic>
        <p:nvPicPr>
          <p:cNvPr id="4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5" y="2097088"/>
            <a:ext cx="7666133" cy="31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807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2778</TotalTime>
  <Words>314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Обектно ориентирано програмиране с PHP</vt:lpstr>
      <vt:lpstr>Класове в PHP</vt:lpstr>
      <vt:lpstr>Обекти в PHP</vt:lpstr>
      <vt:lpstr>Класове и обекти ДЕМО</vt:lpstr>
      <vt:lpstr>Нива на достъп в PHP</vt:lpstr>
      <vt:lpstr>Нива на достъп в PHP демо</vt:lpstr>
      <vt:lpstr>Задача</vt:lpstr>
      <vt:lpstr>Статични членове на класовете в PHP</vt:lpstr>
      <vt:lpstr>Статични членове демо</vt:lpstr>
      <vt:lpstr>PowerPoint Presentation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509</cp:revision>
  <dcterms:created xsi:type="dcterms:W3CDTF">2014-11-26T08:53:06Z</dcterms:created>
  <dcterms:modified xsi:type="dcterms:W3CDTF">2015-01-05T14:31:42Z</dcterms:modified>
</cp:coreProperties>
</file>