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C3B86-2742-46E2-A44D-1FAB0C668CD5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30D93-4D97-4061-AFAB-76237FB5A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7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5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51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8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67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5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8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73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2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2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4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5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E57C33F-FC88-4120-B878-9148FF06A660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8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/>
          <a:lstStyle/>
          <a:p>
            <a:r>
              <a:rPr lang="en-US" dirty="0" smtClean="0"/>
              <a:t>O</a:t>
            </a:r>
            <a:r>
              <a:rPr lang="bg-BG" dirty="0" smtClean="0"/>
              <a:t>ще за </a:t>
            </a:r>
            <a:r>
              <a:rPr lang="en-US" dirty="0" err="1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2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1671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2184</TotalTime>
  <Words>4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Tw Cen MT</vt:lpstr>
      <vt:lpstr>Droplet</vt:lpstr>
      <vt:lpstr>Oще за mysql</vt:lpstr>
      <vt:lpstr>PowerPoint Presentation</vt:lpstr>
      <vt:lpstr>PowerPoint Presentation</vt:lpstr>
    </vt:vector>
  </TitlesOfParts>
  <Company>Hedgehog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ОСнови на езика PHP</dc:title>
  <dc:creator>Georgi Bilyukov</dc:creator>
  <cp:lastModifiedBy>Georgi Bilyukov</cp:lastModifiedBy>
  <cp:revision>333</cp:revision>
  <dcterms:created xsi:type="dcterms:W3CDTF">2014-11-26T08:53:06Z</dcterms:created>
  <dcterms:modified xsi:type="dcterms:W3CDTF">2014-12-09T15:07:06Z</dcterms:modified>
</cp:coreProperties>
</file>