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F5485-5187-459B-B3E0-6B07363DEE3D}" type="datetimeFigureOut">
              <a:rPr lang="en-US" smtClean="0"/>
              <a:t>11/19/2014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3D950-B10E-4AB5-9AB5-6D648386B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888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F5485-5187-459B-B3E0-6B07363DEE3D}" type="datetimeFigureOut">
              <a:rPr lang="en-US" smtClean="0"/>
              <a:t>11/19/2014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3D950-B10E-4AB5-9AB5-6D648386B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88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F5485-5187-459B-B3E0-6B07363DEE3D}" type="datetimeFigureOut">
              <a:rPr lang="en-US" smtClean="0"/>
              <a:t>11/19/2014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3D950-B10E-4AB5-9AB5-6D648386B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6178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F5485-5187-459B-B3E0-6B07363DEE3D}" type="datetimeFigureOut">
              <a:rPr lang="en-US" smtClean="0"/>
              <a:t>11/19/2014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3D950-B10E-4AB5-9AB5-6D648386B648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101335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F5485-5187-459B-B3E0-6B07363DEE3D}" type="datetimeFigureOut">
              <a:rPr lang="en-US" smtClean="0"/>
              <a:t>11/19/2014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3D950-B10E-4AB5-9AB5-6D648386B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7306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F5485-5187-459B-B3E0-6B07363DEE3D}" type="datetimeFigureOut">
              <a:rPr lang="en-US" smtClean="0"/>
              <a:t>11/19/2014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3D950-B10E-4AB5-9AB5-6D648386B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4968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F5485-5187-459B-B3E0-6B07363DEE3D}" type="datetimeFigureOut">
              <a:rPr lang="en-US" smtClean="0"/>
              <a:t>11/19/2014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3D950-B10E-4AB5-9AB5-6D648386B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1693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F5485-5187-459B-B3E0-6B07363DEE3D}" type="datetimeFigureOut">
              <a:rPr lang="en-US" smtClean="0"/>
              <a:t>11/19/2014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3D950-B10E-4AB5-9AB5-6D648386B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9036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F5485-5187-459B-B3E0-6B07363DEE3D}" type="datetimeFigureOut">
              <a:rPr lang="en-US" smtClean="0"/>
              <a:t>11/19/2014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3D950-B10E-4AB5-9AB5-6D648386B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435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F5485-5187-459B-B3E0-6B07363DEE3D}" type="datetimeFigureOut">
              <a:rPr lang="en-US" smtClean="0"/>
              <a:t>11/19/2014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3D950-B10E-4AB5-9AB5-6D648386B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166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F5485-5187-459B-B3E0-6B07363DEE3D}" type="datetimeFigureOut">
              <a:rPr lang="en-US" smtClean="0"/>
              <a:t>11/19/2014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3D950-B10E-4AB5-9AB5-6D648386B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129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F5485-5187-459B-B3E0-6B07363DEE3D}" type="datetimeFigureOut">
              <a:rPr lang="en-US" smtClean="0"/>
              <a:t>11/19/2014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3D950-B10E-4AB5-9AB5-6D648386B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872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F5485-5187-459B-B3E0-6B07363DEE3D}" type="datetimeFigureOut">
              <a:rPr lang="en-US" smtClean="0"/>
              <a:t>11/19/2014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3D950-B10E-4AB5-9AB5-6D648386B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041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F5485-5187-459B-B3E0-6B07363DEE3D}" type="datetimeFigureOut">
              <a:rPr lang="en-US" smtClean="0"/>
              <a:t>11/19/2014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3D950-B10E-4AB5-9AB5-6D648386B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391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F5485-5187-459B-B3E0-6B07363DEE3D}" type="datetimeFigureOut">
              <a:rPr lang="en-US" smtClean="0"/>
              <a:t>11/19/2014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3D950-B10E-4AB5-9AB5-6D648386B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372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F5485-5187-459B-B3E0-6B07363DEE3D}" type="datetimeFigureOut">
              <a:rPr lang="en-US" smtClean="0"/>
              <a:t>11/19/2014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3D950-B10E-4AB5-9AB5-6D648386B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642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F5485-5187-459B-B3E0-6B07363DEE3D}" type="datetimeFigureOut">
              <a:rPr lang="en-US" smtClean="0"/>
              <a:t>11/19/2014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3D950-B10E-4AB5-9AB5-6D648386B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45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8B1F5485-5187-459B-B3E0-6B07363DEE3D}" type="datetimeFigureOut">
              <a:rPr lang="en-US" smtClean="0"/>
              <a:t>11/19/2014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F93D950-B10E-4AB5-9AB5-6D648386B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436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/>
              <a:t>Основи на Езикът </a:t>
            </a:r>
            <a:r>
              <a:rPr lang="en-US" dirty="0" smtClean="0"/>
              <a:t>PHP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396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Какво е </a:t>
            </a:r>
            <a:r>
              <a:rPr lang="en-US" dirty="0" err="1" smtClean="0"/>
              <a:t>Php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bg-BG" dirty="0" err="1"/>
              <a:t>Hypertext</a:t>
            </a:r>
            <a:r>
              <a:rPr lang="bg-BG" dirty="0"/>
              <a:t> </a:t>
            </a:r>
            <a:r>
              <a:rPr lang="bg-BG" dirty="0" err="1"/>
              <a:t>Preprocessor</a:t>
            </a:r>
            <a:endParaRPr lang="bg-BG" dirty="0" smtClean="0"/>
          </a:p>
          <a:p>
            <a:r>
              <a:rPr lang="bg-BG" dirty="0" smtClean="0"/>
              <a:t>Скриптов език за програмиране</a:t>
            </a:r>
            <a:endParaRPr lang="en-US" dirty="0" smtClean="0"/>
          </a:p>
          <a:p>
            <a:r>
              <a:rPr lang="bg-BG" dirty="0" smtClean="0"/>
              <a:t>Осигурява </a:t>
            </a:r>
            <a:r>
              <a:rPr lang="bg-BG" dirty="0" smtClean="0"/>
              <a:t>връзка с база данни</a:t>
            </a:r>
          </a:p>
          <a:p>
            <a:r>
              <a:rPr lang="bg-BG" dirty="0" smtClean="0"/>
              <a:t>Работи върху </a:t>
            </a:r>
            <a:r>
              <a:rPr lang="en-US" dirty="0" smtClean="0"/>
              <a:t>web server (apache, engine x</a:t>
            </a:r>
            <a:r>
              <a:rPr lang="en-US" dirty="0" smtClean="0"/>
              <a:t>)</a:t>
            </a:r>
          </a:p>
          <a:p>
            <a:r>
              <a:rPr lang="bg-BG" dirty="0" smtClean="0"/>
              <a:t>Изпълнява се заедно с </a:t>
            </a:r>
            <a:r>
              <a:rPr lang="en-US" dirty="0" smtClean="0"/>
              <a:t>html</a:t>
            </a:r>
          </a:p>
          <a:p>
            <a:r>
              <a:rPr lang="bg-BG" dirty="0" err="1"/>
              <a:t>СЪздава</a:t>
            </a:r>
            <a:r>
              <a:rPr lang="bg-BG" dirty="0"/>
              <a:t> </a:t>
            </a:r>
            <a:r>
              <a:rPr lang="bg-BG" dirty="0" smtClean="0"/>
              <a:t>динамично </a:t>
            </a:r>
            <a:r>
              <a:rPr lang="en-US" dirty="0"/>
              <a:t>HTML</a:t>
            </a:r>
            <a:endParaRPr lang="bg-BG" dirty="0"/>
          </a:p>
          <a:p>
            <a:pPr marL="0" indent="0">
              <a:buNone/>
            </a:pPr>
            <a:endParaRPr lang="bg-BG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962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PHP Hello World</a:t>
            </a:r>
            <a:r>
              <a:rPr lang="bg-BG" dirty="0" smtClean="0"/>
              <a:t> </a:t>
            </a:r>
            <a:r>
              <a:rPr lang="bg-BG" dirty="0" err="1" smtClean="0"/>
              <a:t>ДЕМо</a:t>
            </a:r>
            <a:endParaRPr lang="en-US" dirty="0"/>
          </a:p>
        </p:txBody>
      </p:sp>
      <p:pic>
        <p:nvPicPr>
          <p:cNvPr id="1026" name="Picture 2" descr="http://www.tutorialesfacil.com.ar/GraficosdeInstalacion/800px-PHP-n_logo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382745"/>
            <a:ext cx="7620000" cy="4010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9742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Какво е </a:t>
            </a:r>
            <a:r>
              <a:rPr lang="en-US" dirty="0" smtClean="0"/>
              <a:t>web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bg-BG" dirty="0" smtClean="0"/>
              <a:t>Програма която приема </a:t>
            </a:r>
            <a:r>
              <a:rPr lang="en-US" dirty="0" smtClean="0"/>
              <a:t>HTTP Requests</a:t>
            </a:r>
          </a:p>
          <a:p>
            <a:r>
              <a:rPr lang="bg-BG" dirty="0" smtClean="0"/>
              <a:t>интерпретира </a:t>
            </a:r>
            <a:r>
              <a:rPr lang="en-US" dirty="0" err="1" smtClean="0"/>
              <a:t>php</a:t>
            </a:r>
            <a:r>
              <a:rPr lang="en-US" dirty="0" smtClean="0"/>
              <a:t> </a:t>
            </a:r>
            <a:r>
              <a:rPr lang="bg-BG" dirty="0" smtClean="0"/>
              <a:t>документи и на тяхна база връща </a:t>
            </a:r>
            <a:r>
              <a:rPr lang="en-US" dirty="0" smtClean="0"/>
              <a:t>response</a:t>
            </a:r>
          </a:p>
          <a:p>
            <a:r>
              <a:rPr lang="en-US" dirty="0" smtClean="0"/>
              <a:t>Apache </a:t>
            </a:r>
          </a:p>
          <a:p>
            <a:r>
              <a:rPr lang="bg-BG" dirty="0" smtClean="0"/>
              <a:t>Какво е </a:t>
            </a:r>
            <a:r>
              <a:rPr lang="en-US" dirty="0" err="1" smtClean="0"/>
              <a:t>XAMpp</a:t>
            </a:r>
            <a:endParaRPr lang="en-US" dirty="0" smtClean="0"/>
          </a:p>
          <a:p>
            <a:endParaRPr lang="bg-BG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890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001277"/>
          </a:xfrm>
        </p:spPr>
        <p:txBody>
          <a:bodyPr/>
          <a:lstStyle/>
          <a:p>
            <a:r>
              <a:rPr lang="en-US" dirty="0" smtClean="0"/>
              <a:t>Web server</a:t>
            </a:r>
            <a:r>
              <a:rPr lang="bg-BG" dirty="0" smtClean="0"/>
              <a:t> илюстрация</a:t>
            </a:r>
            <a:endParaRPr lang="en-US" dirty="0"/>
          </a:p>
        </p:txBody>
      </p:sp>
      <p:pic>
        <p:nvPicPr>
          <p:cNvPr id="2050" name="Picture 2" descr="http://phpmysqllearners.files.wordpress.com/2014/01/how-php-works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5787" y="2214694"/>
            <a:ext cx="5940426" cy="4312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6089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Php</a:t>
            </a:r>
            <a:r>
              <a:rPr lang="en-US" dirty="0" smtClean="0"/>
              <a:t> </a:t>
            </a:r>
            <a:r>
              <a:rPr lang="bg-BG" dirty="0" smtClean="0"/>
              <a:t>синтаксис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err="1" smtClean="0"/>
              <a:t>Php</a:t>
            </a:r>
            <a:r>
              <a:rPr lang="en-US" dirty="0" smtClean="0"/>
              <a:t> </a:t>
            </a:r>
            <a:r>
              <a:rPr lang="bg-BG" dirty="0" smtClean="0"/>
              <a:t>код винаги започва с </a:t>
            </a:r>
            <a:r>
              <a:rPr lang="en-US" dirty="0"/>
              <a:t>&lt;?</a:t>
            </a:r>
            <a:r>
              <a:rPr lang="en-US" dirty="0" err="1"/>
              <a:t>php</a:t>
            </a:r>
            <a:r>
              <a:rPr lang="en-US" dirty="0"/>
              <a:t> </a:t>
            </a:r>
            <a:r>
              <a:rPr lang="bg-BG" dirty="0" smtClean="0"/>
              <a:t>и завършва с </a:t>
            </a:r>
            <a:r>
              <a:rPr lang="en-US" dirty="0"/>
              <a:t>?&gt;</a:t>
            </a:r>
          </a:p>
          <a:p>
            <a:r>
              <a:rPr lang="bg-BG" dirty="0" smtClean="0"/>
              <a:t>Съкратен </a:t>
            </a:r>
            <a:r>
              <a:rPr lang="en-US" dirty="0" err="1" smtClean="0"/>
              <a:t>php</a:t>
            </a:r>
            <a:r>
              <a:rPr lang="en-US" dirty="0" smtClean="0"/>
              <a:t> </a:t>
            </a:r>
            <a:r>
              <a:rPr lang="bg-BG" dirty="0" smtClean="0"/>
              <a:t>синтаксис</a:t>
            </a:r>
            <a:r>
              <a:rPr lang="en-US" dirty="0" smtClean="0"/>
              <a:t> – </a:t>
            </a:r>
            <a:r>
              <a:rPr lang="en-US" dirty="0" err="1" smtClean="0"/>
              <a:t>php</a:t>
            </a:r>
            <a:r>
              <a:rPr lang="en-US" dirty="0" smtClean="0"/>
              <a:t> </a:t>
            </a:r>
            <a:r>
              <a:rPr lang="bg-BG" dirty="0" smtClean="0"/>
              <a:t>код започва с </a:t>
            </a:r>
            <a:r>
              <a:rPr lang="en-US" dirty="0" smtClean="0"/>
              <a:t>&lt;?</a:t>
            </a:r>
            <a:endParaRPr lang="bg-BG" dirty="0" smtClean="0"/>
          </a:p>
          <a:p>
            <a:r>
              <a:rPr lang="bg-BG" dirty="0" smtClean="0"/>
              <a:t>Синтаксиса е </a:t>
            </a:r>
            <a:r>
              <a:rPr lang="bg-BG" dirty="0" err="1" smtClean="0"/>
              <a:t>илеснен</a:t>
            </a:r>
            <a:endParaRPr lang="bg-BG" dirty="0" smtClean="0"/>
          </a:p>
          <a:p>
            <a:r>
              <a:rPr lang="bg-BG" dirty="0" smtClean="0"/>
              <a:t>Синтаксиса е подобен на </a:t>
            </a:r>
            <a:r>
              <a:rPr lang="en-US" dirty="0" smtClean="0"/>
              <a:t>C</a:t>
            </a:r>
          </a:p>
          <a:p>
            <a:r>
              <a:rPr lang="bg-BG" dirty="0" smtClean="0"/>
              <a:t>ВСЕКИ РЕД ЗАВЪРШВА С ;</a:t>
            </a:r>
          </a:p>
          <a:p>
            <a:r>
              <a:rPr lang="bg-BG" smtClean="0"/>
              <a:t>КОМЕНТАРИ - //, /* */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2169716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140</TotalTime>
  <Words>105</Words>
  <Application>Microsoft Office PowerPoint</Application>
  <PresentationFormat>Widescreen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Tw Cen MT</vt:lpstr>
      <vt:lpstr>Droplet</vt:lpstr>
      <vt:lpstr>Основи на Езикът PHP</vt:lpstr>
      <vt:lpstr>Какво е Php</vt:lpstr>
      <vt:lpstr>PHP Hello World ДЕМо</vt:lpstr>
      <vt:lpstr>Какво е web Server</vt:lpstr>
      <vt:lpstr>Web server илюстрация</vt:lpstr>
      <vt:lpstr>Php синтаксис</vt:lpstr>
    </vt:vector>
  </TitlesOfParts>
  <Company>Hedgehog Development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Основи на Езикът PHP</dc:title>
  <dc:creator>Georgi Bilyukov</dc:creator>
  <cp:lastModifiedBy>Georgi Bilyukov</cp:lastModifiedBy>
  <cp:revision>32</cp:revision>
  <dcterms:created xsi:type="dcterms:W3CDTF">2014-11-17T14:39:02Z</dcterms:created>
  <dcterms:modified xsi:type="dcterms:W3CDTF">2014-11-19T15:06:34Z</dcterms:modified>
</cp:coreProperties>
</file>