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 на базите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База данни означава количество информация организирана по начин по който компютърен език или програма може лесно да управлява тези данни</a:t>
            </a:r>
            <a:endParaRPr lang="bg-BG" dirty="0" smtClean="0"/>
          </a:p>
          <a:p>
            <a:r>
              <a:rPr lang="bg-BG" dirty="0" smtClean="0"/>
              <a:t>Управляват информацията по-ефективно от </a:t>
            </a:r>
            <a:r>
              <a:rPr lang="bg-BG" dirty="0" smtClean="0"/>
              <a:t>програмен код</a:t>
            </a:r>
          </a:p>
          <a:p>
            <a:r>
              <a:rPr lang="bg-BG" dirty="0" smtClean="0"/>
              <a:t>Има много видове бази данни като най-разпространената за работа с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е </a:t>
            </a:r>
            <a:r>
              <a:rPr lang="en-US" dirty="0" err="1" smtClean="0"/>
              <a:t>mysql</a:t>
            </a:r>
            <a:endParaRPr lang="bg-BG" dirty="0" smtClean="0"/>
          </a:p>
          <a:p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ВИдове</a:t>
            </a:r>
            <a:r>
              <a:rPr lang="bg-BG" dirty="0" smtClean="0"/>
              <a:t> </a:t>
            </a:r>
            <a:r>
              <a:rPr lang="bg-BG" dirty="0" smtClean="0"/>
              <a:t>бази </a:t>
            </a:r>
            <a:r>
              <a:rPr lang="bg-BG" dirty="0" smtClean="0"/>
              <a:t>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Йерархични (дървета)</a:t>
            </a:r>
          </a:p>
          <a:p>
            <a:r>
              <a:rPr lang="bg-BG" dirty="0" smtClean="0"/>
              <a:t>Мрежови (графи)</a:t>
            </a:r>
          </a:p>
          <a:p>
            <a:r>
              <a:rPr lang="bg-BG" dirty="0" smtClean="0"/>
              <a:t>Релационни</a:t>
            </a:r>
            <a:r>
              <a:rPr lang="en-US" dirty="0" smtClean="0"/>
              <a:t> (</a:t>
            </a:r>
            <a:r>
              <a:rPr lang="bg-BG" dirty="0" smtClean="0"/>
              <a:t>таблица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Обектно </a:t>
            </a:r>
            <a:r>
              <a:rPr lang="bg-BG" dirty="0" smtClean="0"/>
              <a:t>ориентирани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526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1948</TotalTime>
  <Words>63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Droplet</vt:lpstr>
      <vt:lpstr>ВЪВЕДЕНИЕ В mysql</vt:lpstr>
      <vt:lpstr>Същност на базите данни</vt:lpstr>
      <vt:lpstr>ВИдове бази данни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242</cp:revision>
  <dcterms:created xsi:type="dcterms:W3CDTF">2014-11-26T08:53:06Z</dcterms:created>
  <dcterms:modified xsi:type="dcterms:W3CDTF">2014-12-08T14:33:39Z</dcterms:modified>
</cp:coreProperties>
</file>