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0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3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930E1-A780-4904-8CE4-6EDEFF637E4F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C8CA0F-C060-4914-B51E-6965BFFE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Или как да създаваме красиви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488" y="247816"/>
            <a:ext cx="10364451" cy="658348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Цветове Демо</a:t>
            </a:r>
            <a:endParaRPr lang="en-US" dirty="0"/>
          </a:p>
        </p:txBody>
      </p:sp>
      <p:pic>
        <p:nvPicPr>
          <p:cNvPr id="1026" name="Picture 2" descr="http://www.gavick.com/documentation/wp-content/uploads/2013/09/color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9" y="1882646"/>
            <a:ext cx="10982407" cy="418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198388"/>
            <a:ext cx="10364451" cy="707775"/>
          </a:xfrm>
        </p:spPr>
        <p:txBody>
          <a:bodyPr/>
          <a:lstStyle/>
          <a:p>
            <a:r>
              <a:rPr lang="en-US" dirty="0" smtClean="0"/>
              <a:t>Box</a:t>
            </a:r>
            <a:r>
              <a:rPr lang="bg-BG" dirty="0" smtClean="0"/>
              <a:t> модел</a:t>
            </a:r>
            <a:endParaRPr lang="en-US" dirty="0"/>
          </a:p>
        </p:txBody>
      </p:sp>
      <p:pic>
        <p:nvPicPr>
          <p:cNvPr id="2050" name="Picture 2" descr="http://guistuff.com/css/images/box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3" y="1275580"/>
            <a:ext cx="9280183" cy="5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9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РАЗМЕРИ НА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МЕРНИ ЕДИНИЦИ</a:t>
            </a:r>
          </a:p>
          <a:p>
            <a:r>
              <a:rPr lang="en-US" dirty="0" smtClean="0"/>
              <a:t>WIDTH, HEIGHT, MARGIN, PADDING, BORDER</a:t>
            </a:r>
            <a:r>
              <a:rPr lang="bg-BG" dirty="0" smtClean="0"/>
              <a:t>, РАЗМЕР НА ШРИФТА</a:t>
            </a:r>
            <a:endParaRPr lang="en-US" dirty="0" smtClean="0"/>
          </a:p>
          <a:p>
            <a:r>
              <a:rPr lang="bg-BG" dirty="0" smtClean="0"/>
              <a:t>КАК ДА МЕНЪЖИРАМЕ ПРАВИЛНО РАЗМЕРИТЕ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служи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Описание на стиловете на една страница</a:t>
            </a:r>
          </a:p>
          <a:p>
            <a:r>
              <a:rPr lang="bg-BG" dirty="0" smtClean="0"/>
              <a:t>Създаден с цел да отдели визуалното представяне от съдържанието</a:t>
            </a:r>
          </a:p>
          <a:p>
            <a:r>
              <a:rPr lang="bg-BG" dirty="0" smtClean="0"/>
              <a:t>Използва се в абсолютно всяка уеб страница</a:t>
            </a:r>
          </a:p>
          <a:p>
            <a:r>
              <a:rPr lang="bg-BG" dirty="0" smtClean="0"/>
              <a:t>Отговаря за размери, отстояние, шрифтове, цветове, разположение на страницата</a:t>
            </a:r>
          </a:p>
          <a:p>
            <a:r>
              <a:rPr lang="bg-BG" dirty="0" smtClean="0"/>
              <a:t>Може да стилизира различно за различните </a:t>
            </a:r>
            <a:r>
              <a:rPr lang="bg-BG" dirty="0" err="1" smtClean="0"/>
              <a:t>утройства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8035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използваме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/>
              <a:t> </a:t>
            </a:r>
            <a:r>
              <a:rPr lang="bg-BG" dirty="0" smtClean="0"/>
              <a:t>като </a:t>
            </a:r>
            <a:r>
              <a:rPr lang="en-US" dirty="0" smtClean="0"/>
              <a:t>html </a:t>
            </a:r>
            <a:r>
              <a:rPr lang="bg-BG" dirty="0" smtClean="0"/>
              <a:t>атрибут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част от страницата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като отделен файл</a:t>
            </a:r>
            <a:endParaRPr lang="en-US" dirty="0" smtClean="0"/>
          </a:p>
          <a:p>
            <a:r>
              <a:rPr lang="bg-BG" dirty="0" smtClean="0"/>
              <a:t>Предпочитан подход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Начин по който </a:t>
            </a:r>
            <a:r>
              <a:rPr lang="en-US" dirty="0" smtClean="0"/>
              <a:t>html </a:t>
            </a:r>
            <a:r>
              <a:rPr lang="bg-BG" dirty="0" smtClean="0"/>
              <a:t>и </a:t>
            </a:r>
            <a:r>
              <a:rPr lang="en-US" dirty="0" smtClean="0"/>
              <a:t>CSS </a:t>
            </a:r>
            <a:r>
              <a:rPr lang="bg-BG" dirty="0" smtClean="0"/>
              <a:t>работят заедно</a:t>
            </a:r>
          </a:p>
          <a:p>
            <a:r>
              <a:rPr lang="bg-BG" dirty="0" smtClean="0"/>
              <a:t>Определят върху кой точно елемент да се приложи стилът</a:t>
            </a:r>
          </a:p>
          <a:p>
            <a:r>
              <a:rPr lang="en-US" dirty="0" smtClean="0"/>
              <a:t>tag</a:t>
            </a:r>
            <a:r>
              <a:rPr lang="bg-BG" dirty="0" smtClean="0"/>
              <a:t> селектор</a:t>
            </a:r>
          </a:p>
          <a:p>
            <a:r>
              <a:rPr lang="en-US" dirty="0" smtClean="0"/>
              <a:t>Id </a:t>
            </a:r>
            <a:r>
              <a:rPr lang="bg-BG" dirty="0" smtClean="0"/>
              <a:t>селектор</a:t>
            </a:r>
          </a:p>
          <a:p>
            <a:r>
              <a:rPr lang="en-US" dirty="0" smtClean="0"/>
              <a:t>Class </a:t>
            </a:r>
            <a:r>
              <a:rPr lang="bg-BG" dirty="0" smtClean="0"/>
              <a:t>селектор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2" y="378941"/>
            <a:ext cx="10364451" cy="823105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bg-BG" dirty="0" smtClean="0"/>
              <a:t>Селектори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1026" name="Picture 2" descr="http://blog.teamtreehouse.com/wp-content/uploads/2012/12/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1" y="1923533"/>
            <a:ext cx="11592835" cy="457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2032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 от </a:t>
            </a:r>
            <a:r>
              <a:rPr lang="en-US" dirty="0" smtClean="0"/>
              <a:t>tag </a:t>
            </a:r>
            <a:r>
              <a:rPr lang="bg-BG" dirty="0" smtClean="0"/>
              <a:t>и клас или от </a:t>
            </a:r>
            <a:r>
              <a:rPr lang="en-US" dirty="0" smtClean="0"/>
              <a:t>tag </a:t>
            </a:r>
            <a:r>
              <a:rPr lang="bg-BG" dirty="0" smtClean="0"/>
              <a:t>и </a:t>
            </a:r>
            <a:r>
              <a:rPr lang="en-US" dirty="0" smtClean="0"/>
              <a:t>id</a:t>
            </a:r>
            <a:r>
              <a:rPr lang="bg-BG" dirty="0"/>
              <a:t>:</a:t>
            </a:r>
            <a:r>
              <a:rPr lang="bg-BG" dirty="0" smtClean="0"/>
              <a:t> </a:t>
            </a:r>
            <a:r>
              <a:rPr lang="en-US" dirty="0" smtClean="0"/>
              <a:t>p.my-class, </a:t>
            </a:r>
            <a:r>
              <a:rPr lang="en-US" dirty="0" err="1" smtClean="0"/>
              <a:t>p#first-id</a:t>
            </a:r>
            <a:endParaRPr lang="en-US" dirty="0" smtClean="0"/>
          </a:p>
          <a:p>
            <a:r>
              <a:rPr lang="bg-BG" dirty="0" smtClean="0"/>
              <a:t>Вложен селектор</a:t>
            </a:r>
            <a:r>
              <a:rPr lang="bg-BG" dirty="0"/>
              <a:t>:</a:t>
            </a:r>
            <a:r>
              <a:rPr lang="en-US" dirty="0" smtClean="0"/>
              <a:t> body div</a:t>
            </a:r>
          </a:p>
          <a:p>
            <a:r>
              <a:rPr lang="bg-BG" dirty="0" smtClean="0"/>
              <a:t>Селектор *</a:t>
            </a:r>
          </a:p>
          <a:p>
            <a:r>
              <a:rPr lang="bg-BG" dirty="0" smtClean="0"/>
              <a:t>Селектор за директни деца: </a:t>
            </a:r>
            <a:r>
              <a:rPr lang="en-US" dirty="0" smtClean="0"/>
              <a:t>div &gt; p</a:t>
            </a:r>
          </a:p>
          <a:p>
            <a:r>
              <a:rPr lang="bg-BG" dirty="0" smtClean="0"/>
              <a:t>Селектор за съседни елементи: </a:t>
            </a:r>
            <a:r>
              <a:rPr lang="en-US" dirty="0" err="1" smtClean="0"/>
              <a:t>img</a:t>
            </a:r>
            <a:r>
              <a:rPr lang="en-US" dirty="0" smtClean="0"/>
              <a:t> + div</a:t>
            </a:r>
          </a:p>
          <a:p>
            <a:r>
              <a:rPr lang="bg-BG" dirty="0" smtClean="0"/>
              <a:t>Селектор за  атрибути</a:t>
            </a:r>
            <a:r>
              <a:rPr lang="en-US" dirty="0" smtClean="0"/>
              <a:t>: </a:t>
            </a:r>
            <a:r>
              <a:rPr lang="en-US" dirty="0"/>
              <a:t>input[type="button</a:t>
            </a:r>
            <a:r>
              <a:rPr lang="en-US" dirty="0" smtClean="0"/>
              <a:t>"]</a:t>
            </a:r>
            <a:endParaRPr lang="bg-BG" dirty="0" smtClean="0"/>
          </a:p>
          <a:p>
            <a:r>
              <a:rPr lang="bg-BG" dirty="0" smtClean="0"/>
              <a:t>Информация за останалите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може да намерите тук: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1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26" y="91296"/>
            <a:ext cx="10364451" cy="724251"/>
          </a:xfrm>
        </p:spPr>
        <p:txBody>
          <a:bodyPr/>
          <a:lstStyle/>
          <a:p>
            <a:r>
              <a:rPr lang="bg-BG" dirty="0" smtClean="0"/>
              <a:t>Други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 демо</a:t>
            </a:r>
            <a:endParaRPr lang="en-US" dirty="0"/>
          </a:p>
        </p:txBody>
      </p:sp>
      <p:pic>
        <p:nvPicPr>
          <p:cNvPr id="1026" name="Picture 2" descr="http://thecodeistrueorfalse.files.wordpress.com/2013/10/htmlcss-templat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51" y="81554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Всички стойности представляват двойки ключ стойност</a:t>
            </a:r>
          </a:p>
          <a:p>
            <a:r>
              <a:rPr lang="bg-BG" dirty="0" smtClean="0"/>
              <a:t>Някой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стойности важат за всички елементи, други са предназначени за определен тип такива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може да определя – отстояние</a:t>
            </a:r>
            <a:r>
              <a:rPr lang="en-US" dirty="0" smtClean="0"/>
              <a:t>, </a:t>
            </a:r>
            <a:r>
              <a:rPr lang="bg-BG" dirty="0" smtClean="0"/>
              <a:t>цвят, размери, граници, шрифт, формат и др.</a:t>
            </a:r>
          </a:p>
        </p:txBody>
      </p:sp>
    </p:spTree>
    <p:extLst>
      <p:ext uri="{BB962C8B-B14F-4D97-AF65-F5344CB8AC3E}">
        <p14:creationId xmlns:p14="http://schemas.microsoft.com/office/powerpoint/2010/main" val="21995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bg-BG" dirty="0" smtClean="0"/>
              <a:t>стойности за цвят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Видове стойности</a:t>
            </a:r>
          </a:p>
          <a:p>
            <a:r>
              <a:rPr lang="bg-BG" dirty="0" smtClean="0"/>
              <a:t>Видове цветове</a:t>
            </a:r>
          </a:p>
          <a:p>
            <a:r>
              <a:rPr lang="bg-BG" dirty="0" smtClean="0"/>
              <a:t>Добри практики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241</TotalTime>
  <Words>248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Основи на CSS</vt:lpstr>
      <vt:lpstr>За какво служи CSS</vt:lpstr>
      <vt:lpstr>Как да използваме css</vt:lpstr>
      <vt:lpstr>CSS Селектори</vt:lpstr>
      <vt:lpstr>CSS Селектори демо</vt:lpstr>
      <vt:lpstr>Други css селектори</vt:lpstr>
      <vt:lpstr>Други Css селектори демо</vt:lpstr>
      <vt:lpstr>Css стойности</vt:lpstr>
      <vt:lpstr>Css стойности за цвят</vt:lpstr>
      <vt:lpstr>CSS Цветове Демо</vt:lpstr>
      <vt:lpstr>Box модел</vt:lpstr>
      <vt:lpstr>CSS РАЗМЕРИ НА ЕЛЕМЕНТИТЕ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58</cp:revision>
  <dcterms:created xsi:type="dcterms:W3CDTF">2014-11-12T17:31:31Z</dcterms:created>
  <dcterms:modified xsi:type="dcterms:W3CDTF">2014-11-12T21:41:02Z</dcterms:modified>
</cp:coreProperties>
</file>