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Приложение</a:t>
            </a:r>
            <a:br>
              <a:rPr lang="bg-BG" dirty="0" smtClean="0"/>
            </a:br>
            <a:r>
              <a:rPr lang="bg-BG" dirty="0" smtClean="0"/>
              <a:t> на </a:t>
            </a:r>
            <a:br>
              <a:rPr lang="bg-BG" dirty="0" smtClean="0"/>
            </a:br>
            <a:r>
              <a:rPr lang="bg-BG" dirty="0" smtClean="0"/>
              <a:t>Обектно </a:t>
            </a:r>
            <a:r>
              <a:rPr lang="bg-BG" dirty="0" smtClean="0"/>
              <a:t>ориентирано </a:t>
            </a:r>
            <a:r>
              <a:rPr lang="bg-BG" dirty="0" smtClean="0"/>
              <a:t>програмиран</a:t>
            </a:r>
            <a:r>
              <a:rPr lang="bg-BG" dirty="0"/>
              <a:t>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за дизайн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Шаблоните за дизайн представляват готови обектно ориентирани решения</a:t>
            </a:r>
          </a:p>
          <a:p>
            <a:r>
              <a:rPr lang="bg-BG" dirty="0" smtClean="0"/>
              <a:t>Намират широко приложение в практиката</a:t>
            </a:r>
          </a:p>
          <a:p>
            <a:r>
              <a:rPr lang="bg-BG" dirty="0" smtClean="0"/>
              <a:t>Представляват архитектурни решения независими от използвания програмен език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745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Шаблонът </a:t>
            </a:r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Представлява шаблон при който всеки клас може да има само една </a:t>
            </a:r>
            <a:r>
              <a:rPr lang="bg-BG" dirty="0" err="1" smtClean="0"/>
              <a:t>инснтанция</a:t>
            </a:r>
            <a:endParaRPr lang="bg-BG" dirty="0" smtClean="0"/>
          </a:p>
          <a:p>
            <a:r>
              <a:rPr lang="bg-BG" dirty="0" smtClean="0"/>
              <a:t>Имплементацията заляга върху </a:t>
            </a:r>
            <a:r>
              <a:rPr lang="en-US" dirty="0" smtClean="0"/>
              <a:t>private </a:t>
            </a:r>
            <a:r>
              <a:rPr lang="bg-BG" dirty="0" smtClean="0"/>
              <a:t>конструктор</a:t>
            </a:r>
          </a:p>
          <a:p>
            <a:r>
              <a:rPr lang="bg-BG" dirty="0" smtClean="0"/>
              <a:t> често пъти се използва за връзка с базите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Шаблонът </a:t>
            </a:r>
            <a:r>
              <a:rPr lang="en-US" dirty="0" smtClean="0"/>
              <a:t>singleton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6" name="Picture 2" descr="http://yavkata.co.uk/weblog/wp-content/uploads/thumb_single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68" y="2214694"/>
            <a:ext cx="5269864" cy="297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5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Направете база данни с таблица </a:t>
            </a:r>
            <a:r>
              <a:rPr lang="en-US" dirty="0" smtClean="0"/>
              <a:t>user </a:t>
            </a:r>
            <a:r>
              <a:rPr lang="bg-BG" dirty="0" smtClean="0"/>
              <a:t>И информация:</a:t>
            </a:r>
          </a:p>
          <a:p>
            <a:pPr marL="0" indent="0">
              <a:buNone/>
            </a:pPr>
            <a:r>
              <a:rPr lang="bg-BG" dirty="0" smtClean="0"/>
              <a:t>1) Потребителско Име</a:t>
            </a:r>
          </a:p>
          <a:p>
            <a:pPr marL="0" indent="0">
              <a:buNone/>
            </a:pPr>
            <a:r>
              <a:rPr lang="bg-BG" dirty="0" smtClean="0"/>
              <a:t>2) Парола</a:t>
            </a:r>
          </a:p>
          <a:p>
            <a:pPr marL="0" indent="0">
              <a:buNone/>
            </a:pPr>
            <a:r>
              <a:rPr lang="bg-BG" dirty="0" smtClean="0"/>
              <a:t>3) Име</a:t>
            </a:r>
          </a:p>
          <a:p>
            <a:pPr marL="0" indent="0">
              <a:buNone/>
            </a:pPr>
            <a:r>
              <a:rPr lang="bg-BG" dirty="0" smtClean="0"/>
              <a:t>4) Фамилия</a:t>
            </a:r>
          </a:p>
          <a:p>
            <a:pPr marL="0" indent="0">
              <a:buNone/>
            </a:pPr>
            <a:r>
              <a:rPr lang="bg-BG" dirty="0" smtClean="0"/>
              <a:t>5) ЕГН</a:t>
            </a:r>
          </a:p>
          <a:p>
            <a:pPr marL="0" indent="0">
              <a:buNone/>
            </a:pPr>
            <a:r>
              <a:rPr lang="bg-BG" dirty="0" smtClean="0"/>
              <a:t>6) </a:t>
            </a:r>
            <a:r>
              <a:rPr lang="en-US" dirty="0" smtClean="0"/>
              <a:t>Facebook </a:t>
            </a:r>
            <a:r>
              <a:rPr lang="bg-BG" dirty="0" smtClean="0"/>
              <a:t>профил</a:t>
            </a: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6534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Направете </a:t>
            </a:r>
            <a:r>
              <a:rPr lang="en-US" dirty="0" smtClean="0"/>
              <a:t>singleton </a:t>
            </a:r>
            <a:r>
              <a:rPr lang="bg-BG" dirty="0" smtClean="0"/>
              <a:t>клас за работа с базата данни</a:t>
            </a:r>
          </a:p>
          <a:p>
            <a:r>
              <a:rPr lang="bg-BG" dirty="0" smtClean="0"/>
              <a:t>Направете клас </a:t>
            </a:r>
            <a:r>
              <a:rPr lang="en-US" dirty="0" smtClean="0"/>
              <a:t>User, </a:t>
            </a:r>
            <a:r>
              <a:rPr lang="bg-BG" dirty="0" smtClean="0"/>
              <a:t>който съдържа метод </a:t>
            </a:r>
            <a:r>
              <a:rPr lang="en-US" dirty="0" smtClean="0"/>
              <a:t>register, </a:t>
            </a:r>
            <a:r>
              <a:rPr lang="bg-BG" dirty="0" smtClean="0"/>
              <a:t>който извежда форма за регистрация на потребител. Формата трябва да сочи към файл </a:t>
            </a:r>
            <a:r>
              <a:rPr lang="en-US" dirty="0" smtClean="0"/>
              <a:t>register.</a:t>
            </a:r>
          </a:p>
          <a:p>
            <a:r>
              <a:rPr lang="bg-BG" dirty="0" smtClean="0"/>
              <a:t>Към класа </a:t>
            </a:r>
            <a:r>
              <a:rPr lang="en-US" dirty="0" smtClean="0"/>
              <a:t>user, </a:t>
            </a:r>
            <a:r>
              <a:rPr lang="bg-BG" dirty="0" smtClean="0"/>
              <a:t>добавете метод </a:t>
            </a:r>
            <a:r>
              <a:rPr lang="en-US" dirty="0" smtClean="0"/>
              <a:t>login </a:t>
            </a:r>
            <a:r>
              <a:rPr lang="bg-BG" dirty="0" smtClean="0"/>
              <a:t>с форма за </a:t>
            </a:r>
            <a:r>
              <a:rPr lang="bg-BG" dirty="0" err="1" smtClean="0"/>
              <a:t>логин</a:t>
            </a:r>
            <a:r>
              <a:rPr lang="bg-BG" dirty="0" smtClean="0"/>
              <a:t>, която сочи към файл </a:t>
            </a:r>
            <a:r>
              <a:rPr lang="en-US" dirty="0" smtClean="0"/>
              <a:t>login</a:t>
            </a:r>
          </a:p>
          <a:p>
            <a:r>
              <a:rPr lang="bg-BG" dirty="0" smtClean="0"/>
              <a:t>Към класа </a:t>
            </a:r>
            <a:r>
              <a:rPr lang="en-US" dirty="0" smtClean="0"/>
              <a:t>user </a:t>
            </a:r>
            <a:r>
              <a:rPr lang="bg-BG" dirty="0" smtClean="0"/>
              <a:t>добавете метод </a:t>
            </a:r>
            <a:r>
              <a:rPr lang="en-US" dirty="0" err="1" smtClean="0"/>
              <a:t>printInfo</a:t>
            </a:r>
            <a:r>
              <a:rPr lang="bg-BG" dirty="0"/>
              <a:t> </a:t>
            </a:r>
            <a:r>
              <a:rPr lang="bg-BG" dirty="0" smtClean="0"/>
              <a:t>който визуализира информацията за потребител използвайте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за да направите красив изглед на потребителската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7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Направете </a:t>
            </a:r>
            <a:r>
              <a:rPr lang="en-US" dirty="0" smtClean="0"/>
              <a:t>singleton </a:t>
            </a:r>
            <a:r>
              <a:rPr lang="bg-BG" dirty="0" smtClean="0"/>
              <a:t>клас, който се казва </a:t>
            </a:r>
            <a:r>
              <a:rPr lang="en-US" dirty="0" err="1" smtClean="0"/>
              <a:t>usersearcher</a:t>
            </a:r>
            <a:endParaRPr lang="en-US" dirty="0" smtClean="0"/>
          </a:p>
          <a:p>
            <a:r>
              <a:rPr lang="bg-BG" dirty="0" smtClean="0"/>
              <a:t>Класът трябва да съдържа единствен метод за търсене на потребител по име</a:t>
            </a:r>
          </a:p>
          <a:p>
            <a:pPr marL="0" indent="0">
              <a:buNone/>
            </a:pPr>
            <a:r>
              <a:rPr lang="bg-BG" dirty="0" smtClean="0"/>
              <a:t>Резултатите трябва да бъдат извеждани в таблица</a:t>
            </a:r>
          </a:p>
          <a:p>
            <a:pPr marL="0" indent="0">
              <a:buNone/>
            </a:pPr>
            <a:r>
              <a:rPr lang="bg-BG" dirty="0" smtClean="0"/>
              <a:t>**Опитайте се да направите бутон за сортиране на резултатите по име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544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3067</TotalTime>
  <Words>199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Приложение  на  Обектно ориентирано програмиране</vt:lpstr>
      <vt:lpstr>Шаблони за дизайн</vt:lpstr>
      <vt:lpstr>Шаблонът singleton</vt:lpstr>
      <vt:lpstr>Шаблонът singleton демо</vt:lpstr>
      <vt:lpstr>Задача</vt:lpstr>
      <vt:lpstr>Задача</vt:lpstr>
      <vt:lpstr>Задача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599</cp:revision>
  <dcterms:created xsi:type="dcterms:W3CDTF">2014-11-26T08:53:06Z</dcterms:created>
  <dcterms:modified xsi:type="dcterms:W3CDTF">2015-01-08T13:21:53Z</dcterms:modified>
</cp:coreProperties>
</file>